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80" r:id="rId19"/>
    <p:sldId id="287" r:id="rId20"/>
    <p:sldId id="286" r:id="rId21"/>
    <p:sldId id="279" r:id="rId22"/>
    <p:sldId id="283" r:id="rId23"/>
    <p:sldId id="282" r:id="rId24"/>
    <p:sldId id="281" r:id="rId25"/>
    <p:sldId id="276" r:id="rId26"/>
    <p:sldId id="285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Классный час </a:t>
            </a:r>
            <a:r>
              <a:rPr lang="ru-RU" i="1" dirty="0" smtClean="0"/>
              <a:t>«Пою тебя, моя Республика!»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посвящен  Дню республики - Башкортостан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11 октября- День Республики Башкортостан  </a:t>
            </a:r>
            <a:endParaRPr lang="ru-RU" dirty="0"/>
          </a:p>
        </p:txBody>
      </p:sp>
      <p:pic>
        <p:nvPicPr>
          <p:cNvPr id="1026" name="Picture 2" descr="C:\Users\Елена\Desktop\Памятник-Салавату-Юлаев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3104" y="1935163"/>
            <a:ext cx="6957791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772400" cy="1916832"/>
          </a:xfrm>
        </p:spPr>
        <p:txBody>
          <a:bodyPr/>
          <a:lstStyle/>
          <a:p>
            <a:pPr algn="ctr"/>
            <a:r>
              <a:rPr lang="ru-RU" sz="4400" dirty="0" smtClean="0"/>
              <a:t>Флаг  и герб- </a:t>
            </a:r>
            <a:br>
              <a:rPr lang="ru-RU" sz="4400" dirty="0" smtClean="0"/>
            </a:br>
            <a:r>
              <a:rPr lang="ru-RU" sz="4400" dirty="0" smtClean="0"/>
              <a:t>государственные символы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Елена\Desktop\4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9197280" cy="4212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686800" cy="20768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Государственный флаг РБ был принят 25 февраля 1992 года, авторы – </a:t>
            </a:r>
            <a:r>
              <a:rPr lang="ru-RU" dirty="0" err="1" smtClean="0"/>
              <a:t>Масалимов</a:t>
            </a:r>
            <a:r>
              <a:rPr lang="ru-RU" dirty="0" smtClean="0"/>
              <a:t> Урал, </a:t>
            </a:r>
            <a:r>
              <a:rPr lang="ru-RU" dirty="0" err="1" smtClean="0"/>
              <a:t>Асабина</a:t>
            </a:r>
            <a:r>
              <a:rPr lang="ru-RU" dirty="0" smtClean="0"/>
              <a:t> Ольга. </a:t>
            </a:r>
            <a:endParaRPr lang="ru-RU" dirty="0"/>
          </a:p>
        </p:txBody>
      </p:sp>
      <p:pic>
        <p:nvPicPr>
          <p:cNvPr id="3074" name="Picture 2" descr="C:\Users\Елена\Desktop\45014d7c71c9508da06a8c53c8a98ac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3284984"/>
            <a:ext cx="4764360" cy="29062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47248" cy="22928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Государственный герб Республики Башкортостан был принят 12 декабря 1993 года, автор – </a:t>
            </a:r>
            <a:r>
              <a:rPr lang="ru-RU" dirty="0" err="1" smtClean="0"/>
              <a:t>Фазлетдин</a:t>
            </a:r>
            <a:r>
              <a:rPr lang="ru-RU" dirty="0" smtClean="0"/>
              <a:t> </a:t>
            </a:r>
            <a:r>
              <a:rPr lang="ru-RU" dirty="0" err="1" smtClean="0"/>
              <a:t>Ислахов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4098" name="Picture 2" descr="C:\Users\Елена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852936"/>
            <a:ext cx="3895004" cy="3931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Башкортостан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04664"/>
            <a:ext cx="4038600" cy="5950261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 smtClean="0"/>
              <a:t>Взгляни на глобус:</a:t>
            </a:r>
            <a:br>
              <a:rPr lang="ru-RU" sz="3000" dirty="0" smtClean="0"/>
            </a:br>
            <a:r>
              <a:rPr lang="ru-RU" sz="3000" dirty="0" smtClean="0"/>
              <a:t>Вот он – шар земной,</a:t>
            </a:r>
            <a:br>
              <a:rPr lang="ru-RU" sz="3000" dirty="0" smtClean="0"/>
            </a:br>
            <a:r>
              <a:rPr lang="ru-RU" sz="3000" dirty="0" smtClean="0"/>
              <a:t>На нем Башкирия</a:t>
            </a:r>
            <a:br>
              <a:rPr lang="ru-RU" sz="3000" dirty="0" smtClean="0"/>
            </a:br>
            <a:r>
              <a:rPr lang="ru-RU" sz="3000" dirty="0" smtClean="0"/>
              <a:t>С березовый листок величиной…</a:t>
            </a:r>
            <a:br>
              <a:rPr lang="ru-RU" sz="3000" dirty="0" smtClean="0"/>
            </a:br>
            <a:r>
              <a:rPr lang="ru-RU" sz="3000" dirty="0" smtClean="0"/>
              <a:t>Пускай на глобусе ты кажешься листком,</a:t>
            </a:r>
            <a:br>
              <a:rPr lang="ru-RU" sz="3000" dirty="0" smtClean="0"/>
            </a:br>
            <a:r>
              <a:rPr lang="ru-RU" sz="3000" dirty="0" smtClean="0"/>
              <a:t>Горячим занесенным ветерком, - </a:t>
            </a:r>
            <a:br>
              <a:rPr lang="ru-RU" sz="3000" dirty="0" smtClean="0"/>
            </a:br>
            <a:r>
              <a:rPr lang="ru-RU" sz="3000" dirty="0" smtClean="0"/>
              <a:t>Башкирия моя! Твой сын простой,</a:t>
            </a:r>
            <a:br>
              <a:rPr lang="ru-RU" sz="3000" dirty="0" smtClean="0"/>
            </a:br>
            <a:r>
              <a:rPr lang="ru-RU" sz="3000" dirty="0" smtClean="0"/>
              <a:t>Я восхищен твоею широтой…</a:t>
            </a:r>
          </a:p>
          <a:p>
            <a:r>
              <a:rPr lang="ru-RU" sz="3000" dirty="0" smtClean="0"/>
              <a:t>(М. Карим).</a:t>
            </a:r>
            <a:r>
              <a:rPr lang="ru-RU" sz="3000" b="1" u="sng" dirty="0" smtClean="0"/>
              <a:t> </a:t>
            </a:r>
            <a:endParaRPr lang="ru-RU" sz="3000" dirty="0" smtClean="0"/>
          </a:p>
          <a:p>
            <a:endParaRPr lang="ru-RU" dirty="0"/>
          </a:p>
        </p:txBody>
      </p:sp>
      <p:pic>
        <p:nvPicPr>
          <p:cNvPr id="6146" name="Picture 2" descr="C:\Users\Елена\Desktop\picname_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3960440" cy="4634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Башкортостан – республика большой нефти и нефтехимии.</a:t>
            </a:r>
            <a:endParaRPr lang="ru-RU" dirty="0"/>
          </a:p>
        </p:txBody>
      </p:sp>
      <p:pic>
        <p:nvPicPr>
          <p:cNvPr id="1026" name="Picture 2" descr="C:\Users\Елена\Desktop\LYNXMPEB1Q067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9398" y="3501008"/>
            <a:ext cx="4974602" cy="3177527"/>
          </a:xfrm>
          <a:prstGeom prst="rect">
            <a:avLst/>
          </a:prstGeom>
          <a:noFill/>
        </p:spPr>
      </p:pic>
      <p:pic>
        <p:nvPicPr>
          <p:cNvPr id="1027" name="Picture 3" descr="C:\Users\Елена\Desktop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44824"/>
            <a:ext cx="6334125" cy="1714500"/>
          </a:xfrm>
          <a:prstGeom prst="rect">
            <a:avLst/>
          </a:prstGeom>
          <a:noFill/>
        </p:spPr>
      </p:pic>
      <p:pic>
        <p:nvPicPr>
          <p:cNvPr id="1028" name="Picture 4" descr="C:\Users\Елена\Desktop\2011_10_12 13_33_36 5482l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21088"/>
            <a:ext cx="4156310" cy="2768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Башкортостан – республика машиностроения.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Елена\Desktop\img_0222_ejw_4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445" y="1196752"/>
            <a:ext cx="4746595" cy="3168352"/>
          </a:xfrm>
          <a:prstGeom prst="rect">
            <a:avLst/>
          </a:prstGeom>
          <a:noFill/>
        </p:spPr>
      </p:pic>
      <p:pic>
        <p:nvPicPr>
          <p:cNvPr id="2051" name="Picture 3" descr="C:\Users\Елена\Desktop\img_0203_ejw_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05" y="3140968"/>
            <a:ext cx="4823727" cy="3219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Башкортостан – республика хлебных полей.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C:\Users\Елена\Desktop\img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7463234" cy="5597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Башкортостан – республика душистого меда.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Елена\Desktop\66047528_bescennyym_d_b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7020272" cy="4603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Башкортостан – республика целебного кумыса</a:t>
            </a:r>
            <a:endParaRPr lang="ru-RU" sz="4000" dirty="0"/>
          </a:p>
        </p:txBody>
      </p:sp>
      <p:pic>
        <p:nvPicPr>
          <p:cNvPr id="5122" name="Picture 2" descr="C:\Users\Елена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84" y="1844824"/>
            <a:ext cx="6684235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Башкортостан – страна певцов, страна поэтов</a:t>
            </a:r>
            <a:endParaRPr lang="ru-RU" dirty="0"/>
          </a:p>
        </p:txBody>
      </p:sp>
      <p:pic>
        <p:nvPicPr>
          <p:cNvPr id="6146" name="Picture 2" descr="C:\Users\Елена\Desktop\14_b607f59679a0c0f7b28184839185063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7037337" cy="4707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Башкортостан - многонациональная республика.</a:t>
            </a:r>
            <a:endParaRPr lang="ru-RU" dirty="0"/>
          </a:p>
        </p:txBody>
      </p:sp>
      <p:pic>
        <p:nvPicPr>
          <p:cNvPr id="7170" name="Picture 2" descr="C:\Users\Елена\Desktop\9w1-1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0954" y="1988840"/>
            <a:ext cx="759459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гора </a:t>
            </a:r>
            <a:r>
              <a:rPr lang="ru-RU" dirty="0" err="1" smtClean="0"/>
              <a:t>Янгантау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C:\Users\Елена\Desktop\06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Гора </a:t>
            </a:r>
            <a:r>
              <a:rPr lang="ru-RU" dirty="0" err="1" smtClean="0"/>
              <a:t>Иремель</a:t>
            </a:r>
            <a:endParaRPr lang="ru-RU" dirty="0"/>
          </a:p>
        </p:txBody>
      </p:sp>
      <p:pic>
        <p:nvPicPr>
          <p:cNvPr id="9218" name="Picture 2" descr="C:\Users\Елена\Desktop\4725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0782" y="1916832"/>
            <a:ext cx="7275633" cy="463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Агидель</a:t>
            </a:r>
            <a:r>
              <a:rPr lang="ru-RU" dirty="0" smtClean="0"/>
              <a:t>, или река Белая –самая большая река Башкортостана</a:t>
            </a:r>
            <a:endParaRPr lang="ru-RU" dirty="0"/>
          </a:p>
        </p:txBody>
      </p:sp>
      <p:pic>
        <p:nvPicPr>
          <p:cNvPr id="10242" name="Picture 2" descr="C:\Users\Елена\Desktop\tourtype_76_Agidel_krasavica_reka_1533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1844824"/>
            <a:ext cx="7272808" cy="4683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i="1" dirty="0" smtClean="0"/>
              <a:t>Столица нашей республики- Уфа.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i="1" dirty="0" smtClean="0"/>
              <a:t>Уфа- наша гордость и слава,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i="1" dirty="0" smtClean="0"/>
              <a:t>Встрече с ней каждый рад.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i="1" dirty="0" smtClean="0"/>
              <a:t>Это моей державы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i="1" dirty="0" smtClean="0"/>
              <a:t>Самый заветный клад</a:t>
            </a:r>
            <a:r>
              <a:rPr lang="ru-RU" i="1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4" name="Рисунок 3" descr="шульган-таш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8286808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5" name="Рисунок 4" descr="шулан-таш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57166"/>
            <a:ext cx="7858180" cy="607223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3" name="Рисунок 2" descr="салава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14290"/>
            <a:ext cx="7715304" cy="60722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кура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14290"/>
            <a:ext cx="6215106" cy="63897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вода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642918"/>
            <a:ext cx="7429552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sурал-батыр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гора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81000"/>
            <a:ext cx="8143932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гора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571480"/>
            <a:ext cx="6357981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ме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245192"/>
          </a:xfrm>
        </p:spPr>
        <p:txBody>
          <a:bodyPr>
            <a:normAutofit/>
          </a:bodyPr>
          <a:lstStyle/>
          <a:p>
            <a:r>
              <a:rPr lang="ru-RU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муста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123</Words>
  <Application>Microsoft Office PowerPoint</Application>
  <PresentationFormat>Экран (4:3)</PresentationFormat>
  <Paragraphs>30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Классный час «Пою тебя, моя Республика!»</vt:lpstr>
      <vt:lpstr>11 октября- День Республики Башкортостан  </vt:lpstr>
      <vt:lpstr>Флаг  и герб-  государственные символы</vt:lpstr>
      <vt:lpstr>Государственный флаг РБ был принят 25 февраля 1992 года, авторы – Масалимов Урал, Асабина Ольга. </vt:lpstr>
      <vt:lpstr>Государственный герб Республики Башкортостан был принят 12 декабря 1993 года, автор – Фазлетдин Ислахов. </vt:lpstr>
      <vt:lpstr>Башкортостан</vt:lpstr>
      <vt:lpstr>Башкортостан – республика большой нефти и нефтехимии.</vt:lpstr>
      <vt:lpstr>Башкортостан – республика машиностроения. </vt:lpstr>
      <vt:lpstr>Башкортостан – республика хлебных полей. </vt:lpstr>
      <vt:lpstr>     Башкортостан – республика душистого меда. </vt:lpstr>
      <vt:lpstr>Башкортостан – республика целебного кумыса</vt:lpstr>
      <vt:lpstr>Башкортостан – страна певцов, страна поэтов</vt:lpstr>
      <vt:lpstr>Башкортостан - многонациональная республика.</vt:lpstr>
      <vt:lpstr>гора Янгантау </vt:lpstr>
      <vt:lpstr>Гора Иремель</vt:lpstr>
      <vt:lpstr> Агидель, или река Белая –самая большая река Башкортостана</vt:lpstr>
      <vt:lpstr>  Столица нашей республики- Уфа.  Уфа- наша гордость и слава, Встрече с ней каждый рад. Это моей державы Самый заветный клад.</vt:lpstr>
      <vt:lpstr>  .</vt:lpstr>
      <vt:lpstr>  .</vt:lpstr>
      <vt:lpstr>  .</vt:lpstr>
      <vt:lpstr>  </vt:lpstr>
      <vt:lpstr>  </vt:lpstr>
      <vt:lpstr>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«Пою тебя, моя Республика!»</dc:title>
  <dc:creator>Елена</dc:creator>
  <cp:lastModifiedBy>Admin</cp:lastModifiedBy>
  <cp:revision>5</cp:revision>
  <dcterms:created xsi:type="dcterms:W3CDTF">2016-09-27T16:07:03Z</dcterms:created>
  <dcterms:modified xsi:type="dcterms:W3CDTF">2017-10-14T13:48:31Z</dcterms:modified>
</cp:coreProperties>
</file>