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6" r:id="rId3"/>
    <p:sldId id="265" r:id="rId4"/>
    <p:sldId id="264" r:id="rId5"/>
    <p:sldId id="263" r:id="rId6"/>
    <p:sldId id="262" r:id="rId7"/>
    <p:sldId id="260" r:id="rId8"/>
    <p:sldId id="261" r:id="rId9"/>
    <p:sldId id="259" r:id="rId10"/>
    <p:sldId id="268" r:id="rId11"/>
    <p:sldId id="269" r:id="rId12"/>
    <p:sldId id="270" r:id="rId13"/>
    <p:sldId id="271" r:id="rId14"/>
    <p:sldId id="272" r:id="rId15"/>
    <p:sldId id="275" r:id="rId16"/>
    <p:sldId id="276" r:id="rId17"/>
    <p:sldId id="274" r:id="rId18"/>
    <p:sldId id="278" r:id="rId19"/>
    <p:sldId id="279" r:id="rId20"/>
    <p:sldId id="280" r:id="rId21"/>
    <p:sldId id="281" r:id="rId22"/>
    <p:sldId id="282" r:id="rId23"/>
    <p:sldId id="28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Relationship Id="rId9" Type="http://schemas.openxmlformats.org/officeDocument/2006/relationships/image" Target="../media/image1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D27F-225B-4470-B7A3-19E5B6E63850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45AD8-19DC-45E9-818A-B6822ADBEE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8472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D27F-225B-4470-B7A3-19E5B6E63850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45AD8-19DC-45E9-818A-B6822ADBEE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0368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D27F-225B-4470-B7A3-19E5B6E63850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45AD8-19DC-45E9-818A-B6822ADBEE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9180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D27F-225B-4470-B7A3-19E5B6E63850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45AD8-19DC-45E9-818A-B6822ADBEE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1792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D27F-225B-4470-B7A3-19E5B6E63850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45AD8-19DC-45E9-818A-B6822ADBEE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5784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D27F-225B-4470-B7A3-19E5B6E63850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45AD8-19DC-45E9-818A-B6822ADBEE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8131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D27F-225B-4470-B7A3-19E5B6E63850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45AD8-19DC-45E9-818A-B6822ADBEE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4390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D27F-225B-4470-B7A3-19E5B6E63850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45AD8-19DC-45E9-818A-B6822ADBEE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4835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D27F-225B-4470-B7A3-19E5B6E63850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45AD8-19DC-45E9-818A-B6822ADBEE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22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D27F-225B-4470-B7A3-19E5B6E63850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45AD8-19DC-45E9-818A-B6822ADBEE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3682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D27F-225B-4470-B7A3-19E5B6E63850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45AD8-19DC-45E9-818A-B6822ADBEE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3857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ED27F-225B-4470-B7A3-19E5B6E63850}" type="datetimeFigureOut">
              <a:rPr lang="ru-RU" smtClean="0"/>
              <a:pPr/>
              <a:t>17.11.2013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45AD8-19DC-45E9-818A-B6822ADBEE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141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8.bin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7.bin"/><Relationship Id="rId9" Type="http://schemas.openxmlformats.org/officeDocument/2006/relationships/oleObject" Target="../embeddings/oleObject12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Математическая викторина</a:t>
            </a:r>
            <a:endParaRPr lang="ru-RU" sz="88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228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Решите наиболее удобным способом</a:t>
            </a:r>
          </a:p>
          <a:p>
            <a:endParaRPr lang="ru-RU" sz="4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129∙217+967∙217-217∙96=</a:t>
            </a:r>
            <a:endParaRPr lang="ru-RU" sz="60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023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Сколько на этом чертеже треугольников</a:t>
            </a:r>
          </a:p>
          <a:p>
            <a:endParaRPr lang="ru-RU" dirty="0"/>
          </a:p>
        </p:txBody>
      </p:sp>
      <p:sp>
        <p:nvSpPr>
          <p:cNvPr id="2" name="Равнобедренный треугольник 1"/>
          <p:cNvSpPr/>
          <p:nvPr/>
        </p:nvSpPr>
        <p:spPr>
          <a:xfrm>
            <a:off x="1691680" y="1340768"/>
            <a:ext cx="5616624" cy="3744416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5" name="Прямая соединительная линия 4"/>
          <p:cNvCxnSpPr>
            <a:stCxn id="2" idx="2"/>
          </p:cNvCxnSpPr>
          <p:nvPr/>
        </p:nvCxnSpPr>
        <p:spPr>
          <a:xfrm flipV="1">
            <a:off x="1691680" y="3789040"/>
            <a:ext cx="4608512" cy="1296144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>
            <a:stCxn id="2" idx="2"/>
          </p:cNvCxnSpPr>
          <p:nvPr/>
        </p:nvCxnSpPr>
        <p:spPr>
          <a:xfrm flipV="1">
            <a:off x="1691680" y="2996952"/>
            <a:ext cx="3888432" cy="2088232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>
            <a:stCxn id="2" idx="2"/>
          </p:cNvCxnSpPr>
          <p:nvPr/>
        </p:nvCxnSpPr>
        <p:spPr>
          <a:xfrm flipV="1">
            <a:off x="1691680" y="2204864"/>
            <a:ext cx="3312368" cy="288032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9266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ru-RU" dirty="0"/>
          </a:p>
          <a:p>
            <a:endParaRPr lang="ru-RU" dirty="0" smtClean="0"/>
          </a:p>
          <a:p>
            <a:r>
              <a:rPr lang="ru-RU" sz="5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Какое число делится без остатка на любое число, отличное от нуля?</a:t>
            </a:r>
            <a:endParaRPr lang="ru-RU" sz="5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61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u-RU" sz="5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5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Когда делимое и частное равны между собой?</a:t>
            </a:r>
            <a:endParaRPr lang="ru-RU" sz="5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06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Три разных числа сначала сложили, а затем их перемножили. Сумма и произведение оказались равными. Какие это числа?</a:t>
            </a:r>
            <a:endParaRPr lang="ru-RU" sz="4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052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Какая дробь выражает половину?</a:t>
            </a:r>
            <a:endParaRPr lang="ru-RU" sz="6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539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больше: произведение всех цифр или их сумма?</a:t>
            </a:r>
            <a:endParaRPr lang="ru-RU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88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sz="44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Лифт поднимается с первого этажа на третий за 6 секунд. За сколько секунд он поднимается с первого этажа на пятый?</a:t>
            </a:r>
            <a:endParaRPr lang="ru-RU" sz="44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522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4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Сколько раз цифра 9 встречается от 1 до 100?</a:t>
            </a:r>
            <a:endParaRPr lang="ru-RU" sz="4800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326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Когда отцу был 31 год, сыну было 8 лет, а теперь отец старше сына вдвое. Сколько лет сыну теперь?</a:t>
            </a:r>
            <a:endParaRPr lang="ru-RU" sz="4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392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Десять человек обменялись рукопожатиями. Сколько рукопожатий было?</a:t>
            </a:r>
            <a:endParaRPr lang="ru-RU" sz="44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42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Найдите значение выражения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00279668"/>
              </p:ext>
            </p:extLst>
          </p:nvPr>
        </p:nvGraphicFramePr>
        <p:xfrm>
          <a:off x="1259632" y="980728"/>
          <a:ext cx="6480720" cy="3456384"/>
        </p:xfrm>
        <a:graphic>
          <a:graphicData uri="http://schemas.openxmlformats.org/presentationml/2006/ole">
            <p:oleObj spid="_x0000_s1027" name="Формула" r:id="rId3" imgW="596880" imgH="266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98772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0"/>
            <a:ext cx="9433048" cy="68580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	   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Сколько будет нулей в конце произведения чисел последовательно от  1 до 10? </a:t>
            </a:r>
            <a:endParaRPr lang="ru-RU" sz="4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429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0"/>
            <a:ext cx="9433048" cy="6858000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/>
              <a:t>	   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	</a:t>
            </a:r>
            <a:r>
              <a:rPr lang="ru-RU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Найти объем прямоугольного параллелепипеда с измерениями 2,3 и 15 </a:t>
            </a:r>
            <a:r>
              <a:rPr lang="ru-RU" sz="4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дм</a:t>
            </a:r>
            <a:r>
              <a:rPr lang="ru-RU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endParaRPr lang="ru-RU" sz="4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100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0"/>
            <a:ext cx="9433048" cy="68580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ru-RU" dirty="0" smtClean="0"/>
              <a:t>	   </a:t>
            </a:r>
          </a:p>
          <a:p>
            <a:endParaRPr lang="ru-RU" dirty="0" smtClean="0"/>
          </a:p>
          <a:p>
            <a:r>
              <a:rPr lang="ru-RU" dirty="0" smtClean="0"/>
              <a:t>	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Уходя на пенсию, строгая учительница подсчитала, что за долгие годы самоотверженного труда    она поставила своим ученикам 26172 двойки, 11583 тройки, 4884 четверки и 955 пятёрок.  сколько  всего отметок поставила строгая учительница  своим ученикам за годы самоотверженного труда?</a:t>
            </a:r>
          </a:p>
        </p:txBody>
      </p:sp>
    </p:spTree>
    <p:extLst>
      <p:ext uri="{BB962C8B-B14F-4D97-AF65-F5344CB8AC3E}">
        <p14:creationId xmlns:p14="http://schemas.microsoft.com/office/powerpoint/2010/main" xmlns="" val="348724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0"/>
            <a:ext cx="9433048" cy="685800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/>
              <a:t>	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Найти площадь четырехугольника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Трапеция 1"/>
          <p:cNvSpPr/>
          <p:nvPr/>
        </p:nvSpPr>
        <p:spPr>
          <a:xfrm>
            <a:off x="2555776" y="1196752"/>
            <a:ext cx="4392488" cy="4248472"/>
          </a:xfrm>
          <a:prstGeom prst="trapezoi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H="1">
            <a:off x="3563888" y="1196752"/>
            <a:ext cx="72008" cy="4248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5868144" y="1196752"/>
            <a:ext cx="72008" cy="4248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29822672"/>
              </p:ext>
            </p:extLst>
          </p:nvPr>
        </p:nvGraphicFramePr>
        <p:xfrm>
          <a:off x="3109614" y="5445224"/>
          <a:ext cx="94233" cy="648072"/>
        </p:xfrm>
        <a:graphic>
          <a:graphicData uri="http://schemas.openxmlformats.org/presentationml/2006/ole">
            <p:oleObj spid="_x0000_s3078" name="Формула" r:id="rId3" imgW="88560" imgH="164880" progId="Equation.3">
              <p:embed/>
            </p:oleObj>
          </a:graphicData>
        </a:graphic>
      </p:graphicFrame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07507315"/>
              </p:ext>
            </p:extLst>
          </p:nvPr>
        </p:nvGraphicFramePr>
        <p:xfrm>
          <a:off x="6084168" y="5445224"/>
          <a:ext cx="620514" cy="864096"/>
        </p:xfrm>
        <a:graphic>
          <a:graphicData uri="http://schemas.openxmlformats.org/presentationml/2006/ole">
            <p:oleObj spid="_x0000_s3079" name="Формула" r:id="rId4" imgW="88560" imgH="164880" progId="Equation.3">
              <p:embed/>
            </p:oleObj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52928144"/>
              </p:ext>
            </p:extLst>
          </p:nvPr>
        </p:nvGraphicFramePr>
        <p:xfrm>
          <a:off x="2555776" y="5478613"/>
          <a:ext cx="1791692" cy="720080"/>
        </p:xfrm>
        <a:graphic>
          <a:graphicData uri="http://schemas.openxmlformats.org/presentationml/2006/ole">
            <p:oleObj spid="_x0000_s3080" name="Формула" r:id="rId5" imgW="126720" imgH="164880" progId="Equation.3">
              <p:embed/>
            </p:oleObj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75923712"/>
              </p:ext>
            </p:extLst>
          </p:nvPr>
        </p:nvGraphicFramePr>
        <p:xfrm>
          <a:off x="3779912" y="2708920"/>
          <a:ext cx="792088" cy="694618"/>
        </p:xfrm>
        <a:graphic>
          <a:graphicData uri="http://schemas.openxmlformats.org/presentationml/2006/ole">
            <p:oleObj spid="_x0000_s3081" name="Формула" r:id="rId6" imgW="126720" imgH="1648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52000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0"/>
            <a:ext cx="9433048" cy="6858000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 smtClean="0"/>
              <a:t>	</a:t>
            </a:r>
            <a:r>
              <a:rPr lang="ru-RU" sz="44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сколько квадратов на рисунке</a:t>
            </a:r>
          </a:p>
          <a:p>
            <a:r>
              <a:rPr lang="ru-RU" dirty="0" smtClean="0"/>
              <a:t>   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55735793"/>
              </p:ext>
            </p:extLst>
          </p:nvPr>
        </p:nvGraphicFramePr>
        <p:xfrm>
          <a:off x="2555776" y="1484784"/>
          <a:ext cx="4032450" cy="32883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4150"/>
                <a:gridCol w="1344150"/>
                <a:gridCol w="1344150"/>
              </a:tblGrid>
              <a:tr h="1224136">
                <a:tc>
                  <a:txBody>
                    <a:bodyPr/>
                    <a:lstStyle/>
                    <a:p>
                      <a:r>
                        <a:rPr lang="ru-RU" dirty="0" smtClean="0"/>
                        <a:t>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211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211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32484547"/>
              </p:ext>
            </p:extLst>
          </p:nvPr>
        </p:nvGraphicFramePr>
        <p:xfrm>
          <a:off x="3059832" y="1484784"/>
          <a:ext cx="3384378" cy="32561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28126"/>
                <a:gridCol w="1128126"/>
                <a:gridCol w="1128126"/>
              </a:tblGrid>
              <a:tr h="10853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853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8537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9757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0"/>
            <a:ext cx="9433048" cy="68580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1)	Я-цифра меньше 10</a:t>
            </a:r>
          </a:p>
          <a:p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Меня тебе легко найти</a:t>
            </a:r>
          </a:p>
          <a:p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Но если букве « я»</a:t>
            </a:r>
          </a:p>
          <a:p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Прикажешь рядом встать</a:t>
            </a:r>
          </a:p>
          <a:p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Я все: отец, и ты, и дедушка, и мать </a:t>
            </a:r>
          </a:p>
          <a:p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4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83356483"/>
              </p:ext>
            </p:extLst>
          </p:nvPr>
        </p:nvGraphicFramePr>
        <p:xfrm>
          <a:off x="2555776" y="1484784"/>
          <a:ext cx="4032450" cy="32883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4150"/>
                <a:gridCol w="1344150"/>
                <a:gridCol w="1344150"/>
              </a:tblGrid>
              <a:tr h="1224136">
                <a:tc>
                  <a:txBody>
                    <a:bodyPr/>
                    <a:lstStyle/>
                    <a:p>
                      <a:r>
                        <a:rPr lang="ru-RU" dirty="0" smtClean="0"/>
                        <a:t>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211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211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0213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0"/>
            <a:ext cx="9433048" cy="68580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ru-RU" dirty="0" smtClean="0"/>
          </a:p>
          <a:p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2) Я-пространственное тело</a:t>
            </a:r>
          </a:p>
          <a:p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не сложен я с натуры</a:t>
            </a:r>
          </a:p>
          <a:p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вставить «Л» умело</a:t>
            </a:r>
          </a:p>
          <a:p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Стану домом я культуры</a:t>
            </a:r>
            <a:endParaRPr lang="ru-RU" sz="4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32286347"/>
              </p:ext>
            </p:extLst>
          </p:nvPr>
        </p:nvGraphicFramePr>
        <p:xfrm>
          <a:off x="2555776" y="1484784"/>
          <a:ext cx="4032450" cy="32883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4150"/>
                <a:gridCol w="1344150"/>
                <a:gridCol w="1344150"/>
              </a:tblGrid>
              <a:tr h="1224136">
                <a:tc>
                  <a:txBody>
                    <a:bodyPr/>
                    <a:lstStyle/>
                    <a:p>
                      <a:r>
                        <a:rPr lang="ru-RU" dirty="0" smtClean="0"/>
                        <a:t>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32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32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0460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433048" cy="6858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ru-RU" dirty="0" smtClean="0"/>
          </a:p>
          <a:p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928670"/>
            <a:ext cx="2786082" cy="2500330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32286347"/>
              </p:ext>
            </p:extLst>
          </p:nvPr>
        </p:nvGraphicFramePr>
        <p:xfrm>
          <a:off x="2555776" y="1484784"/>
          <a:ext cx="4032450" cy="32883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4150"/>
                <a:gridCol w="1344150"/>
                <a:gridCol w="1344150"/>
              </a:tblGrid>
              <a:tr h="1224136">
                <a:tc>
                  <a:txBody>
                    <a:bodyPr/>
                    <a:lstStyle/>
                    <a:p>
                      <a:r>
                        <a:rPr lang="ru-RU" dirty="0" smtClean="0"/>
                        <a:t>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32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32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357290" y="1428736"/>
            <a:ext cx="1485904" cy="1428760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dirty="0" smtClean="0"/>
              <a:t>              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57224" y="1000108"/>
            <a:ext cx="373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928794" y="1000108"/>
            <a:ext cx="444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000364" y="1071546"/>
            <a:ext cx="5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57224" y="1928802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928662" y="2928934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2143108" y="307181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000364" y="1928802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000364" y="2857496"/>
            <a:ext cx="444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715008" y="928670"/>
            <a:ext cx="3000396" cy="2571768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429388" y="1581136"/>
            <a:ext cx="1714512" cy="1347798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dirty="0" smtClean="0"/>
              <a:t>               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857884" y="1071546"/>
            <a:ext cx="658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7072330" y="1071546"/>
            <a:ext cx="444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8072462" y="1071546"/>
            <a:ext cx="730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8143900" y="2000240"/>
            <a:ext cx="587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8215338" y="2928934"/>
            <a:ext cx="5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7072330" y="3000372"/>
            <a:ext cx="5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5857884" y="3000372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5857884" y="1928802"/>
            <a:ext cx="587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3071802" y="3857628"/>
            <a:ext cx="3000396" cy="2571768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3786182" y="4357694"/>
            <a:ext cx="1714512" cy="1500198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dirty="0" smtClean="0"/>
              <a:t>               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4429124" y="4857760"/>
            <a:ext cx="506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0460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0"/>
            <a:ext cx="9433048" cy="685800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/>
          <a:lstStyle/>
          <a:p>
            <a:endParaRPr lang="ru-RU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a:endParaRPr>
          </a:p>
          <a:p>
            <a:endParaRPr lang="ru-RU" sz="4000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32286347"/>
              </p:ext>
            </p:extLst>
          </p:nvPr>
        </p:nvGraphicFramePr>
        <p:xfrm>
          <a:off x="2555776" y="1484784"/>
          <a:ext cx="4032450" cy="32883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4150"/>
                <a:gridCol w="1344150"/>
                <a:gridCol w="1344150"/>
              </a:tblGrid>
              <a:tr h="1224136">
                <a:tc>
                  <a:txBody>
                    <a:bodyPr/>
                    <a:lstStyle/>
                    <a:p>
                      <a:r>
                        <a:rPr lang="ru-RU" dirty="0" smtClean="0"/>
                        <a:t>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32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32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000496" y="2357430"/>
            <a:ext cx="1343028" cy="11430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4357686" y="2428868"/>
          <a:ext cx="785818" cy="928694"/>
        </p:xfrm>
        <a:graphic>
          <a:graphicData uri="http://schemas.openxmlformats.org/presentationml/2006/ole">
            <p:oleObj spid="_x0000_s30722" name="Формула" r:id="rId3" imgW="152280" imgH="393480" progId="Equation.3">
              <p:embed/>
            </p:oleObj>
          </a:graphicData>
        </a:graphic>
      </p:graphicFrame>
      <p:sp>
        <p:nvSpPr>
          <p:cNvPr id="6" name="Блок-схема: узел 5"/>
          <p:cNvSpPr/>
          <p:nvPr/>
        </p:nvSpPr>
        <p:spPr>
          <a:xfrm>
            <a:off x="4071933" y="214290"/>
            <a:ext cx="1214447" cy="1143008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/>
          <p:cNvSpPr/>
          <p:nvPr/>
        </p:nvSpPr>
        <p:spPr>
          <a:xfrm>
            <a:off x="7143768" y="214290"/>
            <a:ext cx="1214446" cy="1071570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7286644" y="2428868"/>
            <a:ext cx="1357322" cy="1285884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7358082" y="5214950"/>
            <a:ext cx="1357322" cy="1285884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4071935" y="5286388"/>
            <a:ext cx="1366846" cy="1285884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214283" y="5143512"/>
            <a:ext cx="1357321" cy="1357322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214283" y="2285992"/>
            <a:ext cx="1285883" cy="1285884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285721" y="366690"/>
            <a:ext cx="1285883" cy="1143008"/>
          </a:xfrm>
          <a:prstGeom prst="flowChartConnec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 flipH="1" flipV="1">
            <a:off x="4286248" y="1857364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5357818" y="1142984"/>
            <a:ext cx="1857388" cy="1214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429256" y="3000372"/>
            <a:ext cx="178595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429256" y="3571876"/>
            <a:ext cx="2071702" cy="17145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>
            <a:off x="3929058" y="4357694"/>
            <a:ext cx="157163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10800000" flipV="1">
            <a:off x="1428728" y="3571876"/>
            <a:ext cx="2571768" cy="16430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10800000">
            <a:off x="1571604" y="3000372"/>
            <a:ext cx="235745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10800000">
            <a:off x="1571604" y="1214422"/>
            <a:ext cx="2357454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Объект 29"/>
          <p:cNvGraphicFramePr>
            <a:graphicFrameLocks noChangeAspect="1"/>
          </p:cNvGraphicFramePr>
          <p:nvPr/>
        </p:nvGraphicFramePr>
        <p:xfrm>
          <a:off x="4286248" y="285728"/>
          <a:ext cx="1000132" cy="1000132"/>
        </p:xfrm>
        <a:graphic>
          <a:graphicData uri="http://schemas.openxmlformats.org/presentationml/2006/ole">
            <p:oleObj spid="_x0000_s30723" name="Формула" r:id="rId4" imgW="203040" imgH="393480" progId="Equation.3">
              <p:embed/>
            </p:oleObj>
          </a:graphicData>
        </a:graphic>
      </p:graphicFrame>
      <p:graphicFrame>
        <p:nvGraphicFramePr>
          <p:cNvPr id="32" name="Объект 31"/>
          <p:cNvGraphicFramePr>
            <a:graphicFrameLocks noChangeAspect="1"/>
          </p:cNvGraphicFramePr>
          <p:nvPr/>
        </p:nvGraphicFramePr>
        <p:xfrm>
          <a:off x="7429520" y="285728"/>
          <a:ext cx="928694" cy="857256"/>
        </p:xfrm>
        <a:graphic>
          <a:graphicData uri="http://schemas.openxmlformats.org/presentationml/2006/ole">
            <p:oleObj spid="_x0000_s30724" name="Формула" r:id="rId5" imgW="152280" imgH="393480" progId="Equation.3">
              <p:embed/>
            </p:oleObj>
          </a:graphicData>
        </a:graphic>
      </p:graphicFrame>
      <p:graphicFrame>
        <p:nvGraphicFramePr>
          <p:cNvPr id="33" name="Объект 32"/>
          <p:cNvGraphicFramePr>
            <a:graphicFrameLocks noChangeAspect="1"/>
          </p:cNvGraphicFramePr>
          <p:nvPr/>
        </p:nvGraphicFramePr>
        <p:xfrm>
          <a:off x="7572396" y="2643182"/>
          <a:ext cx="928694" cy="874718"/>
        </p:xfrm>
        <a:graphic>
          <a:graphicData uri="http://schemas.openxmlformats.org/presentationml/2006/ole">
            <p:oleObj spid="_x0000_s30725" name="Формула" r:id="rId6" imgW="126720" imgH="177480" progId="Equation.3">
              <p:embed/>
            </p:oleObj>
          </a:graphicData>
        </a:graphic>
      </p:graphicFrame>
      <p:graphicFrame>
        <p:nvGraphicFramePr>
          <p:cNvPr id="34" name="Объект 33"/>
          <p:cNvGraphicFramePr>
            <a:graphicFrameLocks noChangeAspect="1"/>
          </p:cNvGraphicFramePr>
          <p:nvPr/>
        </p:nvGraphicFramePr>
        <p:xfrm>
          <a:off x="7643834" y="5286388"/>
          <a:ext cx="1071569" cy="1071570"/>
        </p:xfrm>
        <a:graphic>
          <a:graphicData uri="http://schemas.openxmlformats.org/presentationml/2006/ole">
            <p:oleObj spid="_x0000_s30726" name="Формула" r:id="rId7" imgW="215640" imgH="393480" progId="Equation.3">
              <p:embed/>
            </p:oleObj>
          </a:graphicData>
        </a:graphic>
      </p:graphicFrame>
      <p:graphicFrame>
        <p:nvGraphicFramePr>
          <p:cNvPr id="35" name="Объект 34"/>
          <p:cNvGraphicFramePr>
            <a:graphicFrameLocks noChangeAspect="1"/>
          </p:cNvGraphicFramePr>
          <p:nvPr/>
        </p:nvGraphicFramePr>
        <p:xfrm>
          <a:off x="4357686" y="5357826"/>
          <a:ext cx="928694" cy="1143008"/>
        </p:xfrm>
        <a:graphic>
          <a:graphicData uri="http://schemas.openxmlformats.org/presentationml/2006/ole">
            <p:oleObj spid="_x0000_s30727" name="Формула" r:id="rId8" imgW="228600" imgH="393480" progId="Equation.3">
              <p:embed/>
            </p:oleObj>
          </a:graphicData>
        </a:graphic>
      </p:graphicFrame>
      <p:graphicFrame>
        <p:nvGraphicFramePr>
          <p:cNvPr id="36" name="Объект 35"/>
          <p:cNvGraphicFramePr>
            <a:graphicFrameLocks noChangeAspect="1"/>
          </p:cNvGraphicFramePr>
          <p:nvPr/>
        </p:nvGraphicFramePr>
        <p:xfrm>
          <a:off x="500034" y="5286388"/>
          <a:ext cx="928694" cy="1071570"/>
        </p:xfrm>
        <a:graphic>
          <a:graphicData uri="http://schemas.openxmlformats.org/presentationml/2006/ole">
            <p:oleObj spid="_x0000_s30728" name="Формула" r:id="rId9" imgW="152280" imgH="393480" progId="Equation.3">
              <p:embed/>
            </p:oleObj>
          </a:graphicData>
        </a:graphic>
      </p:graphicFrame>
      <p:graphicFrame>
        <p:nvGraphicFramePr>
          <p:cNvPr id="37" name="Объект 36"/>
          <p:cNvGraphicFramePr>
            <a:graphicFrameLocks noChangeAspect="1"/>
          </p:cNvGraphicFramePr>
          <p:nvPr/>
        </p:nvGraphicFramePr>
        <p:xfrm>
          <a:off x="571472" y="2500306"/>
          <a:ext cx="785818" cy="1011244"/>
        </p:xfrm>
        <a:graphic>
          <a:graphicData uri="http://schemas.openxmlformats.org/presentationml/2006/ole">
            <p:oleObj spid="_x0000_s30729" name="Формула" r:id="rId10" imgW="88560" imgH="164880" progId="Equation.3">
              <p:embed/>
            </p:oleObj>
          </a:graphicData>
        </a:graphic>
      </p:graphicFrame>
      <p:graphicFrame>
        <p:nvGraphicFramePr>
          <p:cNvPr id="38" name="Объект 37"/>
          <p:cNvGraphicFramePr>
            <a:graphicFrameLocks noChangeAspect="1"/>
          </p:cNvGraphicFramePr>
          <p:nvPr/>
        </p:nvGraphicFramePr>
        <p:xfrm>
          <a:off x="642910" y="428604"/>
          <a:ext cx="785818" cy="1000132"/>
        </p:xfrm>
        <a:graphic>
          <a:graphicData uri="http://schemas.openxmlformats.org/presentationml/2006/ole">
            <p:oleObj spid="_x0000_s30730" name="Формула" r:id="rId11" imgW="139680" imgH="3934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0460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0"/>
            <a:ext cx="9433048" cy="6858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ru-RU" dirty="0" smtClean="0"/>
          </a:p>
          <a:p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32286347"/>
              </p:ext>
            </p:extLst>
          </p:nvPr>
        </p:nvGraphicFramePr>
        <p:xfrm>
          <a:off x="2555776" y="1484784"/>
          <a:ext cx="4032450" cy="32883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44150"/>
                <a:gridCol w="1344150"/>
                <a:gridCol w="1344150"/>
              </a:tblGrid>
              <a:tr h="1224136">
                <a:tc>
                  <a:txBody>
                    <a:bodyPr/>
                    <a:lstStyle/>
                    <a:p>
                      <a:r>
                        <a:rPr lang="ru-RU" dirty="0" smtClean="0"/>
                        <a:t>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32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321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0460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191</Words>
  <Application>Microsoft Office PowerPoint</Application>
  <PresentationFormat>Экран (4:3)</PresentationFormat>
  <Paragraphs>113</Paragraphs>
  <Slides>23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6" baseType="lpstr">
      <vt:lpstr>Тема Office</vt:lpstr>
      <vt:lpstr>Формула</vt:lpstr>
      <vt:lpstr>Microsoft Equation 3.0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Фаузия</dc:creator>
  <cp:lastModifiedBy>Admin</cp:lastModifiedBy>
  <cp:revision>11</cp:revision>
  <dcterms:created xsi:type="dcterms:W3CDTF">2013-01-21T16:40:01Z</dcterms:created>
  <dcterms:modified xsi:type="dcterms:W3CDTF">2013-11-17T11:42:55Z</dcterms:modified>
</cp:coreProperties>
</file>