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FEF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9FDF5-844A-4672-9D34-E2C8ED2BC50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22D1AAB-F34E-4BAF-B221-B3467B324F34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172: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CEF9E81-C084-4E9C-BD33-B1AA3F82D314}" type="parTrans" cxnId="{9A25F310-9F65-4F54-A0E4-C88C64778B8A}">
      <dgm:prSet/>
      <dgm:spPr/>
      <dgm:t>
        <a:bodyPr/>
        <a:lstStyle/>
        <a:p>
          <a:endParaRPr lang="ru-RU"/>
        </a:p>
      </dgm:t>
    </dgm:pt>
    <dgm:pt modelId="{591A62B1-D5AC-4101-AE3F-0E5D6A0A98D6}" type="sibTrans" cxnId="{9A25F310-9F65-4F54-A0E4-C88C64778B8A}">
      <dgm:prSet/>
      <dgm:spPr/>
      <dgm:t>
        <a:bodyPr/>
        <a:lstStyle/>
        <a:p>
          <a:endParaRPr lang="ru-RU"/>
        </a:p>
      </dgm:t>
    </dgm:pt>
    <dgm:pt modelId="{2B9BAF19-5D96-4837-8888-4D17FBB9C7B8}">
      <dgm:prSet phldrT="[Текст]"/>
      <dgm:spPr>
        <a:solidFill>
          <a:srgbClr val="00B050">
            <a:alpha val="90000"/>
          </a:srgbClr>
        </a:solidFill>
        <a:ln>
          <a:solidFill>
            <a:srgbClr val="92D050">
              <a:alpha val="90000"/>
            </a:srgbClr>
          </a:solidFill>
        </a:ln>
      </dgm:spPr>
      <dgm:t>
        <a:bodyPr/>
        <a:lstStyle/>
        <a:p>
          <a:r>
            <a:rPr lang="ru-RU" dirty="0" smtClean="0"/>
            <a:t>4-</a:t>
          </a:r>
          <a:endParaRPr lang="ru-RU" dirty="0"/>
        </a:p>
      </dgm:t>
    </dgm:pt>
    <dgm:pt modelId="{D58D039D-BC86-447C-B297-D8E5746770B5}" type="parTrans" cxnId="{AA9212CD-577E-4B1F-864D-E255A6E16312}">
      <dgm:prSet/>
      <dgm:spPr/>
      <dgm:t>
        <a:bodyPr/>
        <a:lstStyle/>
        <a:p>
          <a:endParaRPr lang="ru-RU"/>
        </a:p>
      </dgm:t>
    </dgm:pt>
    <dgm:pt modelId="{84ADBE9B-235E-4318-A69A-D13CF1725ED4}" type="sibTrans" cxnId="{AA9212CD-577E-4B1F-864D-E255A6E16312}">
      <dgm:prSet/>
      <dgm:spPr/>
      <dgm:t>
        <a:bodyPr/>
        <a:lstStyle/>
        <a:p>
          <a:endParaRPr lang="ru-RU"/>
        </a:p>
      </dgm:t>
    </dgm:pt>
    <dgm:pt modelId="{069BA799-4AC1-46D6-BA56-9DAE12051B50}">
      <dgm:prSet phldrT="[Текст]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ru-RU" dirty="0" smtClean="0"/>
            <a:t>34</a:t>
          </a:r>
          <a:endParaRPr lang="ru-RU" dirty="0"/>
        </a:p>
      </dgm:t>
    </dgm:pt>
    <dgm:pt modelId="{90B5A6F1-FD89-4E57-80A9-56E146E5DE46}" type="parTrans" cxnId="{F2A5F6A5-B4D9-42D0-A7DF-1BFA47A53088}">
      <dgm:prSet/>
      <dgm:spPr/>
      <dgm:t>
        <a:bodyPr/>
        <a:lstStyle/>
        <a:p>
          <a:endParaRPr lang="ru-RU"/>
        </a:p>
      </dgm:t>
    </dgm:pt>
    <dgm:pt modelId="{12DDD9FC-D5A2-4667-AEBD-A34107E41F15}" type="sibTrans" cxnId="{F2A5F6A5-B4D9-42D0-A7DF-1BFA47A53088}">
      <dgm:prSet/>
      <dgm:spPr/>
      <dgm:t>
        <a:bodyPr/>
        <a:lstStyle/>
        <a:p>
          <a:endParaRPr lang="ru-RU"/>
        </a:p>
      </dgm:t>
    </dgm:pt>
    <dgm:pt modelId="{A92CB6CC-9E1A-4479-B405-6702C5DDE004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64:</a:t>
          </a:r>
          <a:endParaRPr lang="ru-RU" dirty="0"/>
        </a:p>
      </dgm:t>
    </dgm:pt>
    <dgm:pt modelId="{E3D17FDB-FEFA-4F22-8827-6535A93E45D8}" type="parTrans" cxnId="{3135A8F8-7D69-435F-B97B-EA2002911E9F}">
      <dgm:prSet/>
      <dgm:spPr/>
      <dgm:t>
        <a:bodyPr/>
        <a:lstStyle/>
        <a:p>
          <a:endParaRPr lang="ru-RU"/>
        </a:p>
      </dgm:t>
    </dgm:pt>
    <dgm:pt modelId="{78CCD97D-58B1-4B84-BF90-5DBCF3A589EF}" type="sibTrans" cxnId="{3135A8F8-7D69-435F-B97B-EA2002911E9F}">
      <dgm:prSet/>
      <dgm:spPr/>
      <dgm:t>
        <a:bodyPr/>
        <a:lstStyle/>
        <a:p>
          <a:endParaRPr lang="ru-RU"/>
        </a:p>
      </dgm:t>
    </dgm:pt>
    <dgm:pt modelId="{F278D9A5-6071-4844-9798-AB55EAEAAC94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32</a:t>
          </a:r>
          <a:r>
            <a:rPr lang="ru-RU" dirty="0" smtClean="0">
              <a:latin typeface="Calibri"/>
            </a:rPr>
            <a:t>∙</a:t>
          </a:r>
          <a:endParaRPr lang="ru-RU" dirty="0"/>
        </a:p>
      </dgm:t>
    </dgm:pt>
    <dgm:pt modelId="{BFFEC2E2-CE45-476E-BD48-FACD16266E1E}" type="parTrans" cxnId="{87DB6D1A-4D25-4238-9416-14ED32B529A7}">
      <dgm:prSet/>
      <dgm:spPr/>
      <dgm:t>
        <a:bodyPr/>
        <a:lstStyle/>
        <a:p>
          <a:endParaRPr lang="ru-RU"/>
        </a:p>
      </dgm:t>
    </dgm:pt>
    <dgm:pt modelId="{8015DF9B-EE79-4DD6-B2A8-DD5DAF6C79F3}" type="sibTrans" cxnId="{87DB6D1A-4D25-4238-9416-14ED32B529A7}">
      <dgm:prSet/>
      <dgm:spPr/>
      <dgm:t>
        <a:bodyPr/>
        <a:lstStyle/>
        <a:p>
          <a:endParaRPr lang="ru-RU"/>
        </a:p>
      </dgm:t>
    </dgm:pt>
    <dgm:pt modelId="{951884E0-E9A5-46CD-A26E-E02EBB353D9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69E4B2EB-50D7-4FCE-B3D1-F3441D8C6A78}" type="parTrans" cxnId="{2C0B2A41-BCFA-4725-8683-5FE989C41F22}">
      <dgm:prSet/>
      <dgm:spPr/>
      <dgm:t>
        <a:bodyPr/>
        <a:lstStyle/>
        <a:p>
          <a:endParaRPr lang="ru-RU"/>
        </a:p>
      </dgm:t>
    </dgm:pt>
    <dgm:pt modelId="{F2D899DE-B06C-4566-883A-B5A6B329B3FC}" type="sibTrans" cxnId="{2C0B2A41-BCFA-4725-8683-5FE989C41F22}">
      <dgm:prSet/>
      <dgm:spPr/>
      <dgm:t>
        <a:bodyPr/>
        <a:lstStyle/>
        <a:p>
          <a:endParaRPr lang="ru-RU"/>
        </a:p>
      </dgm:t>
    </dgm:pt>
    <dgm:pt modelId="{12FA12D3-216F-4FFB-847C-94B0F80DDFD9}">
      <dgm:prSet phldrT="[Текст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tx1">
                  <a:lumMod val="95000"/>
                  <a:lumOff val="5000"/>
                </a:schemeClr>
              </a:solidFill>
            </a:rPr>
            <a:t>84:</a:t>
          </a:r>
          <a:endParaRPr lang="ru-RU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4BBA8ECD-FD04-4F62-A892-D522B7D3BDE5}" type="parTrans" cxnId="{1BBA0D98-CB13-4D96-9D0F-AE53395B8638}">
      <dgm:prSet/>
      <dgm:spPr/>
      <dgm:t>
        <a:bodyPr/>
        <a:lstStyle/>
        <a:p>
          <a:endParaRPr lang="ru-RU"/>
        </a:p>
      </dgm:t>
    </dgm:pt>
    <dgm:pt modelId="{9AB9B6E8-6B77-4D5D-A46E-9E9E367DAD37}" type="sibTrans" cxnId="{1BBA0D98-CB13-4D96-9D0F-AE53395B8638}">
      <dgm:prSet/>
      <dgm:spPr/>
      <dgm:t>
        <a:bodyPr/>
        <a:lstStyle/>
        <a:p>
          <a:endParaRPr lang="ru-RU"/>
        </a:p>
      </dgm:t>
    </dgm:pt>
    <dgm:pt modelId="{3BCCD223-84A4-4B78-9ACC-EFA16737A63B}">
      <dgm:prSet phldrT="[Текст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12</a:t>
          </a:r>
          <a:endParaRPr lang="ru-RU" dirty="0"/>
        </a:p>
      </dgm:t>
    </dgm:pt>
    <dgm:pt modelId="{6FFCBA78-609E-4657-8E94-1BE3B3DF1254}" type="parTrans" cxnId="{51F40476-6B3D-4820-8D66-BF8A928EE82F}">
      <dgm:prSet/>
      <dgm:spPr/>
      <dgm:t>
        <a:bodyPr/>
        <a:lstStyle/>
        <a:p>
          <a:endParaRPr lang="ru-RU"/>
        </a:p>
      </dgm:t>
    </dgm:pt>
    <dgm:pt modelId="{F0AA8BE2-677D-4D3D-803C-952F87E3701C}" type="sibTrans" cxnId="{51F40476-6B3D-4820-8D66-BF8A928EE82F}">
      <dgm:prSet/>
      <dgm:spPr/>
      <dgm:t>
        <a:bodyPr/>
        <a:lstStyle/>
        <a:p>
          <a:endParaRPr lang="ru-RU"/>
        </a:p>
      </dgm:t>
    </dgm:pt>
    <dgm:pt modelId="{172BBD64-EFCE-42F3-AE0D-DB174CE8F7EF}">
      <dgm:prSet phldrT="[Текст]" phldr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1949E82F-2ADB-44A8-BF07-7A40B53EDADB}" type="parTrans" cxnId="{45237A71-FCFF-4E45-87FB-C4FAA7CF5936}">
      <dgm:prSet/>
      <dgm:spPr/>
      <dgm:t>
        <a:bodyPr/>
        <a:lstStyle/>
        <a:p>
          <a:endParaRPr lang="ru-RU"/>
        </a:p>
      </dgm:t>
    </dgm:pt>
    <dgm:pt modelId="{D2D359FC-F19F-49D9-8496-349E41970250}" type="sibTrans" cxnId="{45237A71-FCFF-4E45-87FB-C4FAA7CF5936}">
      <dgm:prSet/>
      <dgm:spPr/>
      <dgm:t>
        <a:bodyPr/>
        <a:lstStyle/>
        <a:p>
          <a:endParaRPr lang="ru-RU"/>
        </a:p>
      </dgm:t>
    </dgm:pt>
    <dgm:pt modelId="{4B2CD31F-6210-4DCD-8F45-518F96D4D1DB}" type="pres">
      <dgm:prSet presAssocID="{E3A9FDF5-844A-4672-9D34-E2C8ED2BC50A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21AC4FAB-F869-45B7-BDE5-4570EFBE38D3}" type="pres">
      <dgm:prSet presAssocID="{922D1AAB-F34E-4BAF-B221-B3467B324F34}" presName="horFlow" presStyleCnt="0"/>
      <dgm:spPr/>
    </dgm:pt>
    <dgm:pt modelId="{205C6039-D2C3-4FCC-80FA-F9FB58693BA9}" type="pres">
      <dgm:prSet presAssocID="{922D1AAB-F34E-4BAF-B221-B3467B324F34}" presName="bigChev" presStyleLbl="node1" presStyleIdx="0" presStyleCnt="3"/>
      <dgm:spPr/>
    </dgm:pt>
    <dgm:pt modelId="{981B0184-C53D-48CA-8E0E-CB9D44EC9279}" type="pres">
      <dgm:prSet presAssocID="{D58D039D-BC86-447C-B297-D8E5746770B5}" presName="parTrans" presStyleCnt="0"/>
      <dgm:spPr/>
    </dgm:pt>
    <dgm:pt modelId="{9539276F-C9E3-40E9-8944-11CF5EEB796C}" type="pres">
      <dgm:prSet presAssocID="{2B9BAF19-5D96-4837-8888-4D17FBB9C7B8}" presName="node" presStyleLbl="alignAccFollowNode1" presStyleIdx="0" presStyleCnt="6">
        <dgm:presLayoutVars>
          <dgm:bulletEnabled val="1"/>
        </dgm:presLayoutVars>
      </dgm:prSet>
      <dgm:spPr/>
    </dgm:pt>
    <dgm:pt modelId="{27D86C78-9133-4D66-B2D9-92E45747AB4F}" type="pres">
      <dgm:prSet presAssocID="{84ADBE9B-235E-4318-A69A-D13CF1725ED4}" presName="sibTrans" presStyleCnt="0"/>
      <dgm:spPr/>
    </dgm:pt>
    <dgm:pt modelId="{B5C276B2-1954-45AB-9EDB-88E557080EAB}" type="pres">
      <dgm:prSet presAssocID="{069BA799-4AC1-46D6-BA56-9DAE12051B50}" presName="node" presStyleLbl="alignAccFollowNode1" presStyleIdx="1" presStyleCnt="6">
        <dgm:presLayoutVars>
          <dgm:bulletEnabled val="1"/>
        </dgm:presLayoutVars>
      </dgm:prSet>
      <dgm:spPr/>
    </dgm:pt>
    <dgm:pt modelId="{A15B42DB-BCEB-4C50-9E7B-66D5AF85150F}" type="pres">
      <dgm:prSet presAssocID="{922D1AAB-F34E-4BAF-B221-B3467B324F34}" presName="vSp" presStyleCnt="0"/>
      <dgm:spPr/>
    </dgm:pt>
    <dgm:pt modelId="{7EA69C5A-AC64-402F-A438-0A3BFCF6B511}" type="pres">
      <dgm:prSet presAssocID="{A92CB6CC-9E1A-4479-B405-6702C5DDE004}" presName="horFlow" presStyleCnt="0"/>
      <dgm:spPr/>
    </dgm:pt>
    <dgm:pt modelId="{BCB2203D-DEA0-43D3-8294-7BE7D9DA0709}" type="pres">
      <dgm:prSet presAssocID="{A92CB6CC-9E1A-4479-B405-6702C5DDE004}" presName="bigChev" presStyleLbl="node1" presStyleIdx="1" presStyleCnt="3"/>
      <dgm:spPr/>
    </dgm:pt>
    <dgm:pt modelId="{D21DEE24-DF52-4C76-8C44-EC3B41040424}" type="pres">
      <dgm:prSet presAssocID="{BFFEC2E2-CE45-476E-BD48-FACD16266E1E}" presName="parTrans" presStyleCnt="0"/>
      <dgm:spPr/>
    </dgm:pt>
    <dgm:pt modelId="{83EABA61-A4C2-401F-B904-A973CED7EEAA}" type="pres">
      <dgm:prSet presAssocID="{F278D9A5-6071-4844-9798-AB55EAEAAC94}" presName="node" presStyleLbl="alignAccFollowNode1" presStyleIdx="2" presStyleCnt="6">
        <dgm:presLayoutVars>
          <dgm:bulletEnabled val="1"/>
        </dgm:presLayoutVars>
      </dgm:prSet>
      <dgm:spPr/>
    </dgm:pt>
    <dgm:pt modelId="{35816B58-DE1C-4B78-A822-8F5A33CD787F}" type="pres">
      <dgm:prSet presAssocID="{8015DF9B-EE79-4DD6-B2A8-DD5DAF6C79F3}" presName="sibTrans" presStyleCnt="0"/>
      <dgm:spPr/>
    </dgm:pt>
    <dgm:pt modelId="{73812AFF-A16F-4A24-9C7C-AF1998D77F33}" type="pres">
      <dgm:prSet presAssocID="{951884E0-E9A5-46CD-A26E-E02EBB353D9F}" presName="node" presStyleLbl="alignAccFollowNode1" presStyleIdx="3" presStyleCnt="6">
        <dgm:presLayoutVars>
          <dgm:bulletEnabled val="1"/>
        </dgm:presLayoutVars>
      </dgm:prSet>
      <dgm:spPr/>
    </dgm:pt>
    <dgm:pt modelId="{3D9FE184-E19D-460C-8CFD-F983ADF01037}" type="pres">
      <dgm:prSet presAssocID="{A92CB6CC-9E1A-4479-B405-6702C5DDE004}" presName="vSp" presStyleCnt="0"/>
      <dgm:spPr/>
    </dgm:pt>
    <dgm:pt modelId="{E5904B6F-E792-462A-9AE3-EEFD411BA378}" type="pres">
      <dgm:prSet presAssocID="{12FA12D3-216F-4FFB-847C-94B0F80DDFD9}" presName="horFlow" presStyleCnt="0"/>
      <dgm:spPr/>
    </dgm:pt>
    <dgm:pt modelId="{4C501BE5-44B0-477A-9A76-E53FB92F5D42}" type="pres">
      <dgm:prSet presAssocID="{12FA12D3-216F-4FFB-847C-94B0F80DDFD9}" presName="bigChev" presStyleLbl="node1" presStyleIdx="2" presStyleCnt="3"/>
      <dgm:spPr/>
    </dgm:pt>
    <dgm:pt modelId="{1B266295-9F7A-4821-A765-D2EFCB75899F}" type="pres">
      <dgm:prSet presAssocID="{6FFCBA78-609E-4657-8E94-1BE3B3DF1254}" presName="parTrans" presStyleCnt="0"/>
      <dgm:spPr/>
    </dgm:pt>
    <dgm:pt modelId="{6819F807-B0D4-4585-9811-816E36A41F6B}" type="pres">
      <dgm:prSet presAssocID="{3BCCD223-84A4-4B78-9ACC-EFA16737A63B}" presName="node" presStyleLbl="alignAccFollowNode1" presStyleIdx="4" presStyleCnt="6">
        <dgm:presLayoutVars>
          <dgm:bulletEnabled val="1"/>
        </dgm:presLayoutVars>
      </dgm:prSet>
      <dgm:spPr/>
    </dgm:pt>
    <dgm:pt modelId="{4FC1FE46-26A6-4421-A22E-6EA20F1CF9DB}" type="pres">
      <dgm:prSet presAssocID="{F0AA8BE2-677D-4D3D-803C-952F87E3701C}" presName="sibTrans" presStyleCnt="0"/>
      <dgm:spPr/>
    </dgm:pt>
    <dgm:pt modelId="{B4EB8EEC-B199-4C12-843E-6B8DF05DCD95}" type="pres">
      <dgm:prSet presAssocID="{172BBD64-EFCE-42F3-AE0D-DB174CE8F7EF}" presName="node" presStyleLbl="alignAccFollowNode1" presStyleIdx="5" presStyleCnt="6">
        <dgm:presLayoutVars>
          <dgm:bulletEnabled val="1"/>
        </dgm:presLayoutVars>
      </dgm:prSet>
      <dgm:spPr/>
    </dgm:pt>
  </dgm:ptLst>
  <dgm:cxnLst>
    <dgm:cxn modelId="{9A25F310-9F65-4F54-A0E4-C88C64778B8A}" srcId="{E3A9FDF5-844A-4672-9D34-E2C8ED2BC50A}" destId="{922D1AAB-F34E-4BAF-B221-B3467B324F34}" srcOrd="0" destOrd="0" parTransId="{9CEF9E81-C084-4E9C-BD33-B1AA3F82D314}" sibTransId="{591A62B1-D5AC-4101-AE3F-0E5D6A0A98D6}"/>
    <dgm:cxn modelId="{87DB6D1A-4D25-4238-9416-14ED32B529A7}" srcId="{A92CB6CC-9E1A-4479-B405-6702C5DDE004}" destId="{F278D9A5-6071-4844-9798-AB55EAEAAC94}" srcOrd="0" destOrd="0" parTransId="{BFFEC2E2-CE45-476E-BD48-FACD16266E1E}" sibTransId="{8015DF9B-EE79-4DD6-B2A8-DD5DAF6C79F3}"/>
    <dgm:cxn modelId="{1BBA0D98-CB13-4D96-9D0F-AE53395B8638}" srcId="{E3A9FDF5-844A-4672-9D34-E2C8ED2BC50A}" destId="{12FA12D3-216F-4FFB-847C-94B0F80DDFD9}" srcOrd="2" destOrd="0" parTransId="{4BBA8ECD-FD04-4F62-A892-D522B7D3BDE5}" sibTransId="{9AB9B6E8-6B77-4D5D-A46E-9E9E367DAD37}"/>
    <dgm:cxn modelId="{BFF31E1C-226A-42D8-90C0-E2B494EB9A08}" type="presOf" srcId="{951884E0-E9A5-46CD-A26E-E02EBB353D9F}" destId="{73812AFF-A16F-4A24-9C7C-AF1998D77F33}" srcOrd="0" destOrd="0" presId="urn:microsoft.com/office/officeart/2005/8/layout/lProcess3"/>
    <dgm:cxn modelId="{2C22DC16-D131-4172-8DD4-AC0561D6047F}" type="presOf" srcId="{A92CB6CC-9E1A-4479-B405-6702C5DDE004}" destId="{BCB2203D-DEA0-43D3-8294-7BE7D9DA0709}" srcOrd="0" destOrd="0" presId="urn:microsoft.com/office/officeart/2005/8/layout/lProcess3"/>
    <dgm:cxn modelId="{4B45B1BD-3B5D-4A01-A68B-8C30F07A52E5}" type="presOf" srcId="{069BA799-4AC1-46D6-BA56-9DAE12051B50}" destId="{B5C276B2-1954-45AB-9EDB-88E557080EAB}" srcOrd="0" destOrd="0" presId="urn:microsoft.com/office/officeart/2005/8/layout/lProcess3"/>
    <dgm:cxn modelId="{3135A8F8-7D69-435F-B97B-EA2002911E9F}" srcId="{E3A9FDF5-844A-4672-9D34-E2C8ED2BC50A}" destId="{A92CB6CC-9E1A-4479-B405-6702C5DDE004}" srcOrd="1" destOrd="0" parTransId="{E3D17FDB-FEFA-4F22-8827-6535A93E45D8}" sibTransId="{78CCD97D-58B1-4B84-BF90-5DBCF3A589EF}"/>
    <dgm:cxn modelId="{5D337C67-6A58-404C-A711-6AF9DFC18BCA}" type="presOf" srcId="{172BBD64-EFCE-42F3-AE0D-DB174CE8F7EF}" destId="{B4EB8EEC-B199-4C12-843E-6B8DF05DCD95}" srcOrd="0" destOrd="0" presId="urn:microsoft.com/office/officeart/2005/8/layout/lProcess3"/>
    <dgm:cxn modelId="{51F40476-6B3D-4820-8D66-BF8A928EE82F}" srcId="{12FA12D3-216F-4FFB-847C-94B0F80DDFD9}" destId="{3BCCD223-84A4-4B78-9ACC-EFA16737A63B}" srcOrd="0" destOrd="0" parTransId="{6FFCBA78-609E-4657-8E94-1BE3B3DF1254}" sibTransId="{F0AA8BE2-677D-4D3D-803C-952F87E3701C}"/>
    <dgm:cxn modelId="{9185D63C-D7D3-4D35-B7A1-46E5E0A2828E}" type="presOf" srcId="{F278D9A5-6071-4844-9798-AB55EAEAAC94}" destId="{83EABA61-A4C2-401F-B904-A973CED7EEAA}" srcOrd="0" destOrd="0" presId="urn:microsoft.com/office/officeart/2005/8/layout/lProcess3"/>
    <dgm:cxn modelId="{95270D5B-6499-4C92-89AC-20B7D445A348}" type="presOf" srcId="{922D1AAB-F34E-4BAF-B221-B3467B324F34}" destId="{205C6039-D2C3-4FCC-80FA-F9FB58693BA9}" srcOrd="0" destOrd="0" presId="urn:microsoft.com/office/officeart/2005/8/layout/lProcess3"/>
    <dgm:cxn modelId="{8C366C29-E7B5-4489-AF59-3914C40D54C0}" type="presOf" srcId="{E3A9FDF5-844A-4672-9D34-E2C8ED2BC50A}" destId="{4B2CD31F-6210-4DCD-8F45-518F96D4D1DB}" srcOrd="0" destOrd="0" presId="urn:microsoft.com/office/officeart/2005/8/layout/lProcess3"/>
    <dgm:cxn modelId="{B3F5707B-27E7-42A7-B85E-E28CDD766AA0}" type="presOf" srcId="{3BCCD223-84A4-4B78-9ACC-EFA16737A63B}" destId="{6819F807-B0D4-4585-9811-816E36A41F6B}" srcOrd="0" destOrd="0" presId="urn:microsoft.com/office/officeart/2005/8/layout/lProcess3"/>
    <dgm:cxn modelId="{45237A71-FCFF-4E45-87FB-C4FAA7CF5936}" srcId="{12FA12D3-216F-4FFB-847C-94B0F80DDFD9}" destId="{172BBD64-EFCE-42F3-AE0D-DB174CE8F7EF}" srcOrd="1" destOrd="0" parTransId="{1949E82F-2ADB-44A8-BF07-7A40B53EDADB}" sibTransId="{D2D359FC-F19F-49D9-8496-349E41970250}"/>
    <dgm:cxn modelId="{2C0B2A41-BCFA-4725-8683-5FE989C41F22}" srcId="{A92CB6CC-9E1A-4479-B405-6702C5DDE004}" destId="{951884E0-E9A5-46CD-A26E-E02EBB353D9F}" srcOrd="1" destOrd="0" parTransId="{69E4B2EB-50D7-4FCE-B3D1-F3441D8C6A78}" sibTransId="{F2D899DE-B06C-4566-883A-B5A6B329B3FC}"/>
    <dgm:cxn modelId="{AA9212CD-577E-4B1F-864D-E255A6E16312}" srcId="{922D1AAB-F34E-4BAF-B221-B3467B324F34}" destId="{2B9BAF19-5D96-4837-8888-4D17FBB9C7B8}" srcOrd="0" destOrd="0" parTransId="{D58D039D-BC86-447C-B297-D8E5746770B5}" sibTransId="{84ADBE9B-235E-4318-A69A-D13CF1725ED4}"/>
    <dgm:cxn modelId="{964DB41A-0CE2-4766-BA45-DD62CE2B31FB}" type="presOf" srcId="{2B9BAF19-5D96-4837-8888-4D17FBB9C7B8}" destId="{9539276F-C9E3-40E9-8944-11CF5EEB796C}" srcOrd="0" destOrd="0" presId="urn:microsoft.com/office/officeart/2005/8/layout/lProcess3"/>
    <dgm:cxn modelId="{F2A5F6A5-B4D9-42D0-A7DF-1BFA47A53088}" srcId="{922D1AAB-F34E-4BAF-B221-B3467B324F34}" destId="{069BA799-4AC1-46D6-BA56-9DAE12051B50}" srcOrd="1" destOrd="0" parTransId="{90B5A6F1-FD89-4E57-80A9-56E146E5DE46}" sibTransId="{12DDD9FC-D5A2-4667-AEBD-A34107E41F15}"/>
    <dgm:cxn modelId="{15EE56DA-C080-4D93-AA45-95FCC69CDCB1}" type="presOf" srcId="{12FA12D3-216F-4FFB-847C-94B0F80DDFD9}" destId="{4C501BE5-44B0-477A-9A76-E53FB92F5D42}" srcOrd="0" destOrd="0" presId="urn:microsoft.com/office/officeart/2005/8/layout/lProcess3"/>
    <dgm:cxn modelId="{A407C1FA-ECF9-48A7-BED2-5681C794797C}" type="presParOf" srcId="{4B2CD31F-6210-4DCD-8F45-518F96D4D1DB}" destId="{21AC4FAB-F869-45B7-BDE5-4570EFBE38D3}" srcOrd="0" destOrd="0" presId="urn:microsoft.com/office/officeart/2005/8/layout/lProcess3"/>
    <dgm:cxn modelId="{62E482C9-31D0-4F0D-BD8E-3556FEF9C303}" type="presParOf" srcId="{21AC4FAB-F869-45B7-BDE5-4570EFBE38D3}" destId="{205C6039-D2C3-4FCC-80FA-F9FB58693BA9}" srcOrd="0" destOrd="0" presId="urn:microsoft.com/office/officeart/2005/8/layout/lProcess3"/>
    <dgm:cxn modelId="{B38A02C1-6737-49FC-947D-D500AEBE6A3B}" type="presParOf" srcId="{21AC4FAB-F869-45B7-BDE5-4570EFBE38D3}" destId="{981B0184-C53D-48CA-8E0E-CB9D44EC9279}" srcOrd="1" destOrd="0" presId="urn:microsoft.com/office/officeart/2005/8/layout/lProcess3"/>
    <dgm:cxn modelId="{E5858286-3E9C-4640-B8FC-68E9AC733220}" type="presParOf" srcId="{21AC4FAB-F869-45B7-BDE5-4570EFBE38D3}" destId="{9539276F-C9E3-40E9-8944-11CF5EEB796C}" srcOrd="2" destOrd="0" presId="urn:microsoft.com/office/officeart/2005/8/layout/lProcess3"/>
    <dgm:cxn modelId="{199C336A-C2E6-40DD-8A00-43EA10C8E6AF}" type="presParOf" srcId="{21AC4FAB-F869-45B7-BDE5-4570EFBE38D3}" destId="{27D86C78-9133-4D66-B2D9-92E45747AB4F}" srcOrd="3" destOrd="0" presId="urn:microsoft.com/office/officeart/2005/8/layout/lProcess3"/>
    <dgm:cxn modelId="{334BA9D3-C815-4B5F-AC69-86878E1182E0}" type="presParOf" srcId="{21AC4FAB-F869-45B7-BDE5-4570EFBE38D3}" destId="{B5C276B2-1954-45AB-9EDB-88E557080EAB}" srcOrd="4" destOrd="0" presId="urn:microsoft.com/office/officeart/2005/8/layout/lProcess3"/>
    <dgm:cxn modelId="{2E5082AF-99F1-49E7-B1A8-310BB420B5DC}" type="presParOf" srcId="{4B2CD31F-6210-4DCD-8F45-518F96D4D1DB}" destId="{A15B42DB-BCEB-4C50-9E7B-66D5AF85150F}" srcOrd="1" destOrd="0" presId="urn:microsoft.com/office/officeart/2005/8/layout/lProcess3"/>
    <dgm:cxn modelId="{B69CD7E1-B1DD-4F4C-BD40-0504B1E92903}" type="presParOf" srcId="{4B2CD31F-6210-4DCD-8F45-518F96D4D1DB}" destId="{7EA69C5A-AC64-402F-A438-0A3BFCF6B511}" srcOrd="2" destOrd="0" presId="urn:microsoft.com/office/officeart/2005/8/layout/lProcess3"/>
    <dgm:cxn modelId="{67513B80-4E72-4AF6-9C7E-493726378731}" type="presParOf" srcId="{7EA69C5A-AC64-402F-A438-0A3BFCF6B511}" destId="{BCB2203D-DEA0-43D3-8294-7BE7D9DA0709}" srcOrd="0" destOrd="0" presId="urn:microsoft.com/office/officeart/2005/8/layout/lProcess3"/>
    <dgm:cxn modelId="{EB8811E5-0C05-4939-A287-02D9143FEBFE}" type="presParOf" srcId="{7EA69C5A-AC64-402F-A438-0A3BFCF6B511}" destId="{D21DEE24-DF52-4C76-8C44-EC3B41040424}" srcOrd="1" destOrd="0" presId="urn:microsoft.com/office/officeart/2005/8/layout/lProcess3"/>
    <dgm:cxn modelId="{5C9C56B4-0A85-40EC-953D-93D3235C6446}" type="presParOf" srcId="{7EA69C5A-AC64-402F-A438-0A3BFCF6B511}" destId="{83EABA61-A4C2-401F-B904-A973CED7EEAA}" srcOrd="2" destOrd="0" presId="urn:microsoft.com/office/officeart/2005/8/layout/lProcess3"/>
    <dgm:cxn modelId="{0B637833-D67D-4557-89C3-E7190E72508D}" type="presParOf" srcId="{7EA69C5A-AC64-402F-A438-0A3BFCF6B511}" destId="{35816B58-DE1C-4B78-A822-8F5A33CD787F}" srcOrd="3" destOrd="0" presId="urn:microsoft.com/office/officeart/2005/8/layout/lProcess3"/>
    <dgm:cxn modelId="{55FDC364-0EA4-412F-8FE8-4288423738FE}" type="presParOf" srcId="{7EA69C5A-AC64-402F-A438-0A3BFCF6B511}" destId="{73812AFF-A16F-4A24-9C7C-AF1998D77F33}" srcOrd="4" destOrd="0" presId="urn:microsoft.com/office/officeart/2005/8/layout/lProcess3"/>
    <dgm:cxn modelId="{58AB3E5D-F150-4DC0-8EFA-714C7D1377F1}" type="presParOf" srcId="{4B2CD31F-6210-4DCD-8F45-518F96D4D1DB}" destId="{3D9FE184-E19D-460C-8CFD-F983ADF01037}" srcOrd="3" destOrd="0" presId="urn:microsoft.com/office/officeart/2005/8/layout/lProcess3"/>
    <dgm:cxn modelId="{555358F1-380E-4F5E-B56B-6A023EA9C357}" type="presParOf" srcId="{4B2CD31F-6210-4DCD-8F45-518F96D4D1DB}" destId="{E5904B6F-E792-462A-9AE3-EEFD411BA378}" srcOrd="4" destOrd="0" presId="urn:microsoft.com/office/officeart/2005/8/layout/lProcess3"/>
    <dgm:cxn modelId="{65758038-0A63-4ABB-8C14-9DA4E45B2123}" type="presParOf" srcId="{E5904B6F-E792-462A-9AE3-EEFD411BA378}" destId="{4C501BE5-44B0-477A-9A76-E53FB92F5D42}" srcOrd="0" destOrd="0" presId="urn:microsoft.com/office/officeart/2005/8/layout/lProcess3"/>
    <dgm:cxn modelId="{312E4AA9-C2EE-4FC5-9848-014BC35AD0EF}" type="presParOf" srcId="{E5904B6F-E792-462A-9AE3-EEFD411BA378}" destId="{1B266295-9F7A-4821-A765-D2EFCB75899F}" srcOrd="1" destOrd="0" presId="urn:microsoft.com/office/officeart/2005/8/layout/lProcess3"/>
    <dgm:cxn modelId="{0A9668C4-4A6A-42FB-B44C-D43E8D3B1AF1}" type="presParOf" srcId="{E5904B6F-E792-462A-9AE3-EEFD411BA378}" destId="{6819F807-B0D4-4585-9811-816E36A41F6B}" srcOrd="2" destOrd="0" presId="urn:microsoft.com/office/officeart/2005/8/layout/lProcess3"/>
    <dgm:cxn modelId="{E7D0CE51-84D3-4033-8D0B-36972B7CA2E2}" type="presParOf" srcId="{E5904B6F-E792-462A-9AE3-EEFD411BA378}" destId="{4FC1FE46-26A6-4421-A22E-6EA20F1CF9DB}" srcOrd="3" destOrd="0" presId="urn:microsoft.com/office/officeart/2005/8/layout/lProcess3"/>
    <dgm:cxn modelId="{DB27D388-5737-4E54-B95A-80057FF9FB87}" type="presParOf" srcId="{E5904B6F-E792-462A-9AE3-EEFD411BA378}" destId="{B4EB8EEC-B199-4C12-843E-6B8DF05DCD95}" srcOrd="4" destOrd="0" presId="urn:microsoft.com/office/officeart/2005/8/layout/l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FDBBFB-21A0-4249-A18C-10589361263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59033A-AA7F-474B-A2B1-AF7C812CE307}">
      <dgm:prSet phldrT="[Текст]"/>
      <dgm:spPr/>
      <dgm:t>
        <a:bodyPr/>
        <a:lstStyle/>
        <a:p>
          <a:r>
            <a:rPr lang="ru-RU" dirty="0" smtClean="0"/>
            <a:t>(172-82)</a:t>
          </a:r>
          <a:endParaRPr lang="ru-RU" dirty="0"/>
        </a:p>
      </dgm:t>
    </dgm:pt>
    <dgm:pt modelId="{662D7801-EE3F-4076-A886-4D2C9B66C079}" type="parTrans" cxnId="{FA326139-DE76-43B8-B572-8EC5FDB3E845}">
      <dgm:prSet/>
      <dgm:spPr/>
      <dgm:t>
        <a:bodyPr/>
        <a:lstStyle/>
        <a:p>
          <a:endParaRPr lang="ru-RU"/>
        </a:p>
      </dgm:t>
    </dgm:pt>
    <dgm:pt modelId="{4083D650-33CD-4F62-968E-0572ED32CC3D}" type="sibTrans" cxnId="{FA326139-DE76-43B8-B572-8EC5FDB3E845}">
      <dgm:prSet/>
      <dgm:spPr/>
      <dgm:t>
        <a:bodyPr/>
        <a:lstStyle/>
        <a:p>
          <a:endParaRPr lang="ru-RU"/>
        </a:p>
      </dgm:t>
    </dgm:pt>
    <dgm:pt modelId="{D8316F3E-9C58-45EC-B2A9-722F2851C9E7}">
      <dgm:prSet phldrT="[Текст]"/>
      <dgm:spPr/>
      <dgm:t>
        <a:bodyPr/>
        <a:lstStyle/>
        <a:p>
          <a:r>
            <a:rPr lang="ru-RU" dirty="0" smtClean="0"/>
            <a:t>:9</a:t>
          </a:r>
          <a:endParaRPr lang="ru-RU" dirty="0"/>
        </a:p>
      </dgm:t>
    </dgm:pt>
    <dgm:pt modelId="{C3C77316-D292-44C5-8051-706FEC23A154}" type="parTrans" cxnId="{FEAE1089-0F9B-4506-B254-336DBEBD0229}">
      <dgm:prSet/>
      <dgm:spPr/>
      <dgm:t>
        <a:bodyPr/>
        <a:lstStyle/>
        <a:p>
          <a:endParaRPr lang="ru-RU"/>
        </a:p>
      </dgm:t>
    </dgm:pt>
    <dgm:pt modelId="{1E6F4264-B7CC-43AB-93C7-5A4531EFD447}" type="sibTrans" cxnId="{FEAE1089-0F9B-4506-B254-336DBEBD0229}">
      <dgm:prSet/>
      <dgm:spPr/>
      <dgm:t>
        <a:bodyPr/>
        <a:lstStyle/>
        <a:p>
          <a:endParaRPr lang="ru-RU"/>
        </a:p>
      </dgm:t>
    </dgm:pt>
    <dgm:pt modelId="{9F619095-40A1-4072-BEF4-3CBBA4443EF4}">
      <dgm:prSet phldrT="[Текст]" phldr="1"/>
      <dgm:spPr/>
      <dgm:t>
        <a:bodyPr/>
        <a:lstStyle/>
        <a:p>
          <a:endParaRPr lang="ru-RU" dirty="0"/>
        </a:p>
      </dgm:t>
    </dgm:pt>
    <dgm:pt modelId="{E6048B3B-937F-4F30-ACAE-67FD4B18121D}" type="parTrans" cxnId="{6D216BCE-18D0-4F48-BD32-CEDE02FEA9E1}">
      <dgm:prSet/>
      <dgm:spPr/>
      <dgm:t>
        <a:bodyPr/>
        <a:lstStyle/>
        <a:p>
          <a:endParaRPr lang="ru-RU"/>
        </a:p>
      </dgm:t>
    </dgm:pt>
    <dgm:pt modelId="{71B49D02-9C6B-4920-9606-D3CBA274A33C}" type="sibTrans" cxnId="{6D216BCE-18D0-4F48-BD32-CEDE02FEA9E1}">
      <dgm:prSet/>
      <dgm:spPr/>
      <dgm:t>
        <a:bodyPr/>
        <a:lstStyle/>
        <a:p>
          <a:endParaRPr lang="ru-RU"/>
        </a:p>
      </dgm:t>
    </dgm:pt>
    <dgm:pt modelId="{18240F89-6A30-43DE-A8A0-2759A8AF426B}" type="pres">
      <dgm:prSet presAssocID="{DEFDBBFB-21A0-4249-A18C-105893612635}" presName="Name0" presStyleCnt="0">
        <dgm:presLayoutVars>
          <dgm:dir/>
          <dgm:animLvl val="lvl"/>
          <dgm:resizeHandles val="exact"/>
        </dgm:presLayoutVars>
      </dgm:prSet>
      <dgm:spPr/>
    </dgm:pt>
    <dgm:pt modelId="{FC9BA9F1-F5B0-4427-8F7A-DA197B26613D}" type="pres">
      <dgm:prSet presAssocID="{6659033A-AA7F-474B-A2B1-AF7C812CE307}" presName="parTxOnly" presStyleLbl="node1" presStyleIdx="0" presStyleCnt="3" custScaleX="122506" custLinFactNeighborX="-25" custLinFactNeighborY="-40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DDAD7-5DF9-4D13-8A88-F6C3B7D17D84}" type="pres">
      <dgm:prSet presAssocID="{4083D650-33CD-4F62-968E-0572ED32CC3D}" presName="parTxOnlySpace" presStyleCnt="0"/>
      <dgm:spPr/>
    </dgm:pt>
    <dgm:pt modelId="{0CB7465E-2657-4C6C-B7FA-67895CFF4A51}" type="pres">
      <dgm:prSet presAssocID="{D8316F3E-9C58-45EC-B2A9-722F2851C9E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02B20-687C-475A-B1F7-7FC7FEBD9AE7}" type="pres">
      <dgm:prSet presAssocID="{1E6F4264-B7CC-43AB-93C7-5A4531EFD447}" presName="parTxOnlySpace" presStyleCnt="0"/>
      <dgm:spPr/>
    </dgm:pt>
    <dgm:pt modelId="{FFAE2F8D-61C7-4B65-84EE-D058BB4BF9A2}" type="pres">
      <dgm:prSet presAssocID="{9F619095-40A1-4072-BEF4-3CBBA4443EF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33CE346-2B70-430C-8694-49ADD68EAD47}" type="presOf" srcId="{D8316F3E-9C58-45EC-B2A9-722F2851C9E7}" destId="{0CB7465E-2657-4C6C-B7FA-67895CFF4A51}" srcOrd="0" destOrd="0" presId="urn:microsoft.com/office/officeart/2005/8/layout/chevron1"/>
    <dgm:cxn modelId="{FA326139-DE76-43B8-B572-8EC5FDB3E845}" srcId="{DEFDBBFB-21A0-4249-A18C-105893612635}" destId="{6659033A-AA7F-474B-A2B1-AF7C812CE307}" srcOrd="0" destOrd="0" parTransId="{662D7801-EE3F-4076-A886-4D2C9B66C079}" sibTransId="{4083D650-33CD-4F62-968E-0572ED32CC3D}"/>
    <dgm:cxn modelId="{FEAE1089-0F9B-4506-B254-336DBEBD0229}" srcId="{DEFDBBFB-21A0-4249-A18C-105893612635}" destId="{D8316F3E-9C58-45EC-B2A9-722F2851C9E7}" srcOrd="1" destOrd="0" parTransId="{C3C77316-D292-44C5-8051-706FEC23A154}" sibTransId="{1E6F4264-B7CC-43AB-93C7-5A4531EFD447}"/>
    <dgm:cxn modelId="{034AD980-9592-4B50-AC0B-29438A5F0232}" type="presOf" srcId="{DEFDBBFB-21A0-4249-A18C-105893612635}" destId="{18240F89-6A30-43DE-A8A0-2759A8AF426B}" srcOrd="0" destOrd="0" presId="urn:microsoft.com/office/officeart/2005/8/layout/chevron1"/>
    <dgm:cxn modelId="{888C1381-5B31-460E-B132-EE3486C72419}" type="presOf" srcId="{9F619095-40A1-4072-BEF4-3CBBA4443EF4}" destId="{FFAE2F8D-61C7-4B65-84EE-D058BB4BF9A2}" srcOrd="0" destOrd="0" presId="urn:microsoft.com/office/officeart/2005/8/layout/chevron1"/>
    <dgm:cxn modelId="{6256434C-3751-4315-868E-A96C719F58B7}" type="presOf" srcId="{6659033A-AA7F-474B-A2B1-AF7C812CE307}" destId="{FC9BA9F1-F5B0-4427-8F7A-DA197B26613D}" srcOrd="0" destOrd="0" presId="urn:microsoft.com/office/officeart/2005/8/layout/chevron1"/>
    <dgm:cxn modelId="{6D216BCE-18D0-4F48-BD32-CEDE02FEA9E1}" srcId="{DEFDBBFB-21A0-4249-A18C-105893612635}" destId="{9F619095-40A1-4072-BEF4-3CBBA4443EF4}" srcOrd="2" destOrd="0" parTransId="{E6048B3B-937F-4F30-ACAE-67FD4B18121D}" sibTransId="{71B49D02-9C6B-4920-9606-D3CBA274A33C}"/>
    <dgm:cxn modelId="{32271A2A-EFD4-44AF-8B2B-5F2EDC2AA783}" type="presParOf" srcId="{18240F89-6A30-43DE-A8A0-2759A8AF426B}" destId="{FC9BA9F1-F5B0-4427-8F7A-DA197B26613D}" srcOrd="0" destOrd="0" presId="urn:microsoft.com/office/officeart/2005/8/layout/chevron1"/>
    <dgm:cxn modelId="{48E0F9C9-BFAA-48A8-9F4C-0E0DFEC1975A}" type="presParOf" srcId="{18240F89-6A30-43DE-A8A0-2759A8AF426B}" destId="{EC7DDAD7-5DF9-4D13-8A88-F6C3B7D17D84}" srcOrd="1" destOrd="0" presId="urn:microsoft.com/office/officeart/2005/8/layout/chevron1"/>
    <dgm:cxn modelId="{E3FED90E-3434-45AA-945E-3DFEF59EE1ED}" type="presParOf" srcId="{18240F89-6A30-43DE-A8A0-2759A8AF426B}" destId="{0CB7465E-2657-4C6C-B7FA-67895CFF4A51}" srcOrd="2" destOrd="0" presId="urn:microsoft.com/office/officeart/2005/8/layout/chevron1"/>
    <dgm:cxn modelId="{87F592F5-6B26-444F-B159-02F9D85C3734}" type="presParOf" srcId="{18240F89-6A30-43DE-A8A0-2759A8AF426B}" destId="{CE402B20-687C-475A-B1F7-7FC7FEBD9AE7}" srcOrd="3" destOrd="0" presId="urn:microsoft.com/office/officeart/2005/8/layout/chevron1"/>
    <dgm:cxn modelId="{12423674-86B4-4617-BF3F-17BEC4AECA78}" type="presParOf" srcId="{18240F89-6A30-43DE-A8A0-2759A8AF426B}" destId="{FFAE2F8D-61C7-4B65-84EE-D058BB4BF9A2}" srcOrd="4" destOrd="0" presId="urn:microsoft.com/office/officeart/2005/8/layout/chevr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9C99E-DC5B-4DC6-A490-C07A0B7FDFA1}" type="datetimeFigureOut">
              <a:rPr lang="ru-RU" smtClean="0"/>
              <a:t>19.01.2013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B632B-9461-4E15-A18B-322C59E3A4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8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4.jpe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6000" dirty="0" smtClean="0"/>
          </a:p>
          <a:p>
            <a:r>
              <a:rPr lang="ru-RU" sz="6000" b="1" dirty="0" smtClean="0">
                <a:solidFill>
                  <a:schemeClr val="bg2">
                    <a:lumMod val="10000"/>
                  </a:schemeClr>
                </a:solidFill>
              </a:rPr>
              <a:t>Сложение и вычитание дробей с одинаковыми знаменателями</a:t>
            </a:r>
          </a:p>
          <a:p>
            <a:r>
              <a:rPr lang="ru-RU" sz="4000" b="1" dirty="0" smtClean="0">
                <a:solidFill>
                  <a:schemeClr val="bg2">
                    <a:lumMod val="10000"/>
                  </a:schemeClr>
                </a:solidFill>
              </a:rPr>
              <a:t>(урок-закрепление темы)</a:t>
            </a:r>
            <a:endParaRPr lang="ru-RU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какую часть мишени попадет каждая стрела</a:t>
            </a:r>
          </a:p>
          <a:p>
            <a:pPr algn="l"/>
            <a:endParaRPr lang="ru-RU" sz="2800" dirty="0" smtClean="0"/>
          </a:p>
          <a:p>
            <a:pPr algn="l"/>
            <a:endParaRPr lang="ru-RU" sz="2800" dirty="0"/>
          </a:p>
          <a:p>
            <a:pPr algn="l"/>
            <a:endParaRPr lang="ru-RU" sz="2800" dirty="0" smtClean="0"/>
          </a:p>
          <a:p>
            <a:pPr algn="l"/>
            <a:endParaRPr lang="ru-RU" sz="2800" dirty="0"/>
          </a:p>
          <a:p>
            <a:pPr algn="l"/>
            <a:endParaRPr lang="ru-RU" sz="2800" dirty="0" smtClean="0"/>
          </a:p>
          <a:p>
            <a:pPr algn="l"/>
            <a:endParaRPr lang="ru-RU" sz="2800" dirty="0"/>
          </a:p>
          <a:p>
            <a:pPr algn="l"/>
            <a:endParaRPr lang="ru-RU" sz="2800" dirty="0" smtClean="0"/>
          </a:p>
          <a:p>
            <a:pPr algn="l"/>
            <a:endParaRPr lang="ru-RU" sz="2800" dirty="0"/>
          </a:p>
          <a:p>
            <a:pPr algn="l"/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1397000"/>
          <a:ext cx="4214842" cy="238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0" y="3500438"/>
          <a:ext cx="4500562" cy="15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Овал 6"/>
          <p:cNvSpPr/>
          <p:nvPr/>
        </p:nvSpPr>
        <p:spPr>
          <a:xfrm flipH="1" flipV="1">
            <a:off x="5143504" y="1071546"/>
            <a:ext cx="3786214" cy="37862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643570" y="1571612"/>
            <a:ext cx="2857520" cy="28575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6072198" y="2000240"/>
            <a:ext cx="2071702" cy="200026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 rot="21415601">
            <a:off x="6583538" y="2483027"/>
            <a:ext cx="1008368" cy="10618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10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2928934"/>
            <a:ext cx="5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9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8" y="2143116"/>
            <a:ext cx="847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8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6500826" y="1071546"/>
            <a:ext cx="418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7</a:t>
            </a:r>
            <a:endParaRPr lang="ru-RU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ошибку</a:t>
            </a:r>
          </a:p>
          <a:p>
            <a:pPr algn="l"/>
            <a:r>
              <a:rPr lang="ru-RU" sz="1800" b="1" dirty="0" smtClean="0"/>
              <a:t>         </a:t>
            </a:r>
          </a:p>
          <a:p>
            <a:pPr algn="l"/>
            <a:r>
              <a:rPr lang="ru-RU" sz="2400" b="1" dirty="0" smtClean="0"/>
              <a:t>     </a:t>
            </a:r>
            <a:r>
              <a:rPr lang="ru-RU" sz="2400" b="1" dirty="0" smtClean="0">
                <a:solidFill>
                  <a:srgbClr val="FF0000"/>
                </a:solidFill>
              </a:rPr>
              <a:t>1)</a:t>
            </a:r>
            <a:r>
              <a:rPr lang="ru-RU" sz="2400" b="1" dirty="0" smtClean="0"/>
              <a:t>  </a:t>
            </a:r>
          </a:p>
          <a:p>
            <a:pPr algn="l"/>
            <a:endParaRPr lang="ru-RU" sz="1800" b="1" dirty="0"/>
          </a:p>
          <a:p>
            <a:pPr algn="l"/>
            <a:r>
              <a:rPr lang="ru-RU" sz="1800" b="1" dirty="0" smtClean="0"/>
              <a:t>   </a:t>
            </a:r>
          </a:p>
          <a:p>
            <a:pPr algn="l"/>
            <a:r>
              <a:rPr lang="ru-RU" sz="1800" b="1" dirty="0" smtClean="0"/>
              <a:t>     </a:t>
            </a:r>
            <a:r>
              <a:rPr lang="ru-RU" sz="2400" b="1" dirty="0" smtClean="0">
                <a:solidFill>
                  <a:srgbClr val="FF0000"/>
                </a:solidFill>
              </a:rPr>
              <a:t>2)</a:t>
            </a:r>
            <a:r>
              <a:rPr lang="ru-RU" sz="1800" b="1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ru-RU" sz="1800" b="1" dirty="0" smtClean="0"/>
              <a:t>   </a:t>
            </a:r>
          </a:p>
          <a:p>
            <a:pPr algn="l"/>
            <a:r>
              <a:rPr lang="ru-RU" sz="1800" b="1" dirty="0"/>
              <a:t> </a:t>
            </a:r>
            <a:r>
              <a:rPr lang="ru-RU" sz="1800" b="1" dirty="0" smtClean="0"/>
              <a:t>   </a:t>
            </a:r>
          </a:p>
          <a:p>
            <a:pPr algn="l"/>
            <a:r>
              <a:rPr lang="ru-RU" sz="1800" b="1" dirty="0" smtClean="0"/>
              <a:t> </a:t>
            </a:r>
          </a:p>
          <a:p>
            <a:pPr algn="l"/>
            <a:r>
              <a:rPr lang="ru-RU" sz="1800" b="1" dirty="0" smtClean="0">
                <a:solidFill>
                  <a:srgbClr val="FF0000"/>
                </a:solidFill>
              </a:rPr>
              <a:t>   </a:t>
            </a:r>
            <a:r>
              <a:rPr lang="ru-RU" sz="2400" b="1" dirty="0" smtClean="0">
                <a:solidFill>
                  <a:srgbClr val="FF0000"/>
                </a:solidFill>
              </a:rPr>
              <a:t>3)</a:t>
            </a:r>
          </a:p>
          <a:p>
            <a:pPr algn="l"/>
            <a:r>
              <a:rPr lang="ru-RU" sz="1800" b="1" dirty="0"/>
              <a:t> </a:t>
            </a:r>
            <a:r>
              <a:rPr lang="ru-RU" sz="1800" b="1" dirty="0" smtClean="0"/>
              <a:t>   </a:t>
            </a:r>
          </a:p>
          <a:p>
            <a:pPr algn="l"/>
            <a:r>
              <a:rPr lang="ru-RU" sz="1800" b="1" dirty="0"/>
              <a:t> </a:t>
            </a:r>
            <a:r>
              <a:rPr lang="ru-RU" sz="1800" b="1" dirty="0" smtClean="0"/>
              <a:t> </a:t>
            </a:r>
          </a:p>
          <a:p>
            <a:pPr algn="l"/>
            <a:r>
              <a:rPr lang="ru-RU" sz="1800" b="1" dirty="0" smtClean="0"/>
              <a:t>   </a:t>
            </a:r>
            <a:r>
              <a:rPr lang="ru-RU" sz="2400" b="1" dirty="0" smtClean="0">
                <a:solidFill>
                  <a:srgbClr val="FF0000"/>
                </a:solidFill>
              </a:rPr>
              <a:t>4)</a:t>
            </a:r>
          </a:p>
          <a:p>
            <a:pPr algn="l"/>
            <a:endParaRPr lang="ru-RU" sz="1800" b="1" dirty="0"/>
          </a:p>
          <a:p>
            <a:pPr algn="l"/>
            <a:r>
              <a:rPr lang="ru-RU" sz="1800" b="1" dirty="0" smtClean="0"/>
              <a:t>  </a:t>
            </a:r>
          </a:p>
          <a:p>
            <a:pPr algn="l"/>
            <a:r>
              <a:rPr lang="ru-RU" sz="1800" b="1" dirty="0" smtClean="0"/>
              <a:t>    </a:t>
            </a:r>
            <a:r>
              <a:rPr lang="ru-RU" sz="2400" b="1" dirty="0" smtClean="0">
                <a:solidFill>
                  <a:srgbClr val="FF0000"/>
                </a:solidFill>
              </a:rPr>
              <a:t>5)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85786" y="500042"/>
          <a:ext cx="2928958" cy="1143008"/>
        </p:xfrm>
        <a:graphic>
          <a:graphicData uri="http://schemas.openxmlformats.org/presentationml/2006/ole">
            <p:oleObj spid="_x0000_s1030" name="Формула" r:id="rId4" imgW="622080" imgH="39348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642910" y="1785926"/>
          <a:ext cx="3357586" cy="1071570"/>
        </p:xfrm>
        <a:graphic>
          <a:graphicData uri="http://schemas.openxmlformats.org/presentationml/2006/ole">
            <p:oleObj spid="_x0000_s1031" name="Формула" r:id="rId5" imgW="812520" imgH="39348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71472" y="3000372"/>
          <a:ext cx="3286148" cy="1857388"/>
        </p:xfrm>
        <a:graphic>
          <a:graphicData uri="http://schemas.openxmlformats.org/presentationml/2006/ole">
            <p:oleObj spid="_x0000_s1032" name="Формула" r:id="rId6" imgW="622080" imgH="66024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143372" y="3071810"/>
          <a:ext cx="2500330" cy="1071570"/>
        </p:xfrm>
        <a:graphic>
          <a:graphicData uri="http://schemas.openxmlformats.org/presentationml/2006/ole">
            <p:oleObj spid="_x0000_s1033" name="Формула" r:id="rId7" imgW="927000" imgH="39348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714348" y="4357694"/>
          <a:ext cx="5286412" cy="1071570"/>
        </p:xfrm>
        <a:graphic>
          <a:graphicData uri="http://schemas.openxmlformats.org/presentationml/2006/ole">
            <p:oleObj spid="_x0000_s1034" name="Формула" r:id="rId8" imgW="2158920" imgH="39348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857224" y="5572140"/>
          <a:ext cx="5643602" cy="1071570"/>
        </p:xfrm>
        <a:graphic>
          <a:graphicData uri="http://schemas.openxmlformats.org/presentationml/2006/ole">
            <p:oleObj spid="_x0000_s1035" name="Формула" r:id="rId9" imgW="147312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Какая из дробей лишняя</a:t>
            </a:r>
          </a:p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1)</a:t>
            </a:r>
          </a:p>
          <a:p>
            <a:pPr algn="l"/>
            <a:endParaRPr lang="ru-RU" sz="3600" dirty="0"/>
          </a:p>
          <a:p>
            <a:pPr algn="l"/>
            <a:endParaRPr lang="ru-RU" sz="3600" dirty="0" smtClean="0"/>
          </a:p>
          <a:p>
            <a:pPr algn="l"/>
            <a:endParaRPr lang="ru-RU" sz="3600" dirty="0"/>
          </a:p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2)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000100" y="857232"/>
          <a:ext cx="5000660" cy="1643074"/>
        </p:xfrm>
        <a:graphic>
          <a:graphicData uri="http://schemas.openxmlformats.org/presentationml/2006/ole">
            <p:oleObj spid="_x0000_s2050" name="Формула" r:id="rId4" imgW="838080" imgH="39348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785786" y="3429000"/>
          <a:ext cx="5572164" cy="1643074"/>
        </p:xfrm>
        <a:graphic>
          <a:graphicData uri="http://schemas.openxmlformats.org/presentationml/2006/ole">
            <p:oleObj spid="_x0000_s2052" name="Формула" r:id="rId5" imgW="1117440" imgH="39348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Решите уравнения по рядам</a:t>
            </a:r>
          </a:p>
          <a:p>
            <a:pPr algn="l"/>
            <a:endParaRPr lang="ru-RU" sz="1800" dirty="0" smtClean="0"/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1)</a:t>
            </a:r>
          </a:p>
          <a:p>
            <a:pPr algn="l"/>
            <a:endParaRPr lang="ru-RU" sz="1800" dirty="0"/>
          </a:p>
          <a:p>
            <a:pPr algn="l"/>
            <a:endParaRPr lang="ru-RU" sz="1800" dirty="0" smtClean="0"/>
          </a:p>
          <a:p>
            <a:pPr algn="l"/>
            <a:endParaRPr lang="ru-RU" sz="1800" dirty="0" smtClean="0"/>
          </a:p>
          <a:p>
            <a:pPr algn="l"/>
            <a:endParaRPr lang="ru-RU" sz="1800" dirty="0"/>
          </a:p>
          <a:p>
            <a:pPr algn="l"/>
            <a:endParaRPr lang="ru-RU" sz="1800" dirty="0" smtClean="0"/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2)</a:t>
            </a:r>
          </a:p>
          <a:p>
            <a:pPr algn="l"/>
            <a:endParaRPr lang="ru-RU" sz="1800" dirty="0"/>
          </a:p>
          <a:p>
            <a:pPr algn="l"/>
            <a:endParaRPr lang="ru-RU" sz="1800" dirty="0" smtClean="0"/>
          </a:p>
          <a:p>
            <a:pPr algn="l"/>
            <a:endParaRPr lang="ru-RU" sz="1800" dirty="0"/>
          </a:p>
          <a:p>
            <a:pPr algn="l"/>
            <a:endParaRPr lang="ru-RU" sz="1800" dirty="0" smtClean="0"/>
          </a:p>
          <a:p>
            <a:pPr algn="l"/>
            <a:r>
              <a:rPr lang="ru-RU" dirty="0" smtClean="0">
                <a:solidFill>
                  <a:srgbClr val="FF0000"/>
                </a:solidFill>
              </a:rPr>
              <a:t>3)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142976" y="714356"/>
          <a:ext cx="4143404" cy="1500198"/>
        </p:xfrm>
        <a:graphic>
          <a:graphicData uri="http://schemas.openxmlformats.org/presentationml/2006/ole">
            <p:oleObj spid="_x0000_s3074" name="Формула" r:id="rId3" imgW="1168200" imgH="43164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285852" y="2428868"/>
          <a:ext cx="4000528" cy="1500198"/>
        </p:xfrm>
        <a:graphic>
          <a:graphicData uri="http://schemas.openxmlformats.org/presentationml/2006/ole">
            <p:oleObj spid="_x0000_s3075" name="Формула" r:id="rId4" imgW="1168200" imgH="43164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214414" y="4214818"/>
          <a:ext cx="4071966" cy="1643074"/>
        </p:xfrm>
        <a:graphic>
          <a:graphicData uri="http://schemas.openxmlformats.org/presentationml/2006/ole">
            <p:oleObj spid="_x0000_s3076" name="Формула" r:id="rId5" imgW="1218960" imgH="43164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Найти периметр треугольника</a:t>
            </a:r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400" dirty="0" smtClean="0"/>
              <a:t>                                 </a:t>
            </a:r>
          </a:p>
          <a:p>
            <a:endParaRPr lang="ru-RU" sz="2400" dirty="0"/>
          </a:p>
          <a:p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1785918" y="1643050"/>
            <a:ext cx="5643602" cy="3214710"/>
          </a:xfrm>
          <a:prstGeom prst="triangle">
            <a:avLst>
              <a:gd name="adj" fmla="val 502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357950" y="2071678"/>
          <a:ext cx="1071570" cy="1500198"/>
        </p:xfrm>
        <a:graphic>
          <a:graphicData uri="http://schemas.openxmlformats.org/presentationml/2006/ole">
            <p:oleObj spid="_x0000_s4098" name="Формула" r:id="rId3" imgW="317160" imgH="3934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785918" y="1928802"/>
          <a:ext cx="1285884" cy="1428760"/>
        </p:xfrm>
        <a:graphic>
          <a:graphicData uri="http://schemas.openxmlformats.org/presentationml/2006/ole">
            <p:oleObj spid="_x0000_s4099" name="Формула" r:id="rId4" imgW="330120" imgH="39348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071934" y="5072074"/>
          <a:ext cx="1214446" cy="1285884"/>
        </p:xfrm>
        <a:graphic>
          <a:graphicData uri="http://schemas.openxmlformats.org/presentationml/2006/ole">
            <p:oleObj spid="_x0000_s4100" name="Формула" r:id="rId5" imgW="330120" imgH="39348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периметр прямоугольника</a:t>
            </a:r>
          </a:p>
          <a:p>
            <a:endParaRPr lang="ru-RU" sz="3600" dirty="0"/>
          </a:p>
          <a:p>
            <a:endParaRPr lang="ru-RU" sz="36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1500174"/>
            <a:ext cx="4714908" cy="27146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643042" y="4143380"/>
          <a:ext cx="642942" cy="642942"/>
        </p:xfrm>
        <a:graphic>
          <a:graphicData uri="http://schemas.openxmlformats.org/presentationml/2006/ole">
            <p:oleObj spid="_x0000_s5122" name="Формула" r:id="rId4" imgW="152280" imgH="16488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571604" y="1214422"/>
          <a:ext cx="642942" cy="571504"/>
        </p:xfrm>
        <a:graphic>
          <a:graphicData uri="http://schemas.openxmlformats.org/presentationml/2006/ole">
            <p:oleObj spid="_x0000_s5123" name="Формула" r:id="rId5" imgW="152280" imgH="1648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215206" y="1214422"/>
          <a:ext cx="428628" cy="642942"/>
        </p:xfrm>
        <a:graphic>
          <a:graphicData uri="http://schemas.openxmlformats.org/presentationml/2006/ole">
            <p:oleObj spid="_x0000_s5124" name="Формула" r:id="rId6" imgW="152280" imgH="17748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7215206" y="4000504"/>
          <a:ext cx="428628" cy="714380"/>
        </p:xfrm>
        <a:graphic>
          <a:graphicData uri="http://schemas.openxmlformats.org/presentationml/2006/ole">
            <p:oleObj spid="_x0000_s5125" name="Формула" r:id="rId7" imgW="177480" imgH="20304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000100" y="2357430"/>
          <a:ext cx="1071570" cy="1214446"/>
        </p:xfrm>
        <a:graphic>
          <a:graphicData uri="http://schemas.openxmlformats.org/presentationml/2006/ole">
            <p:oleObj spid="_x0000_s5126" name="Формула" r:id="rId8" imgW="419040" imgH="3934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3857620" y="4357694"/>
          <a:ext cx="1714512" cy="1214446"/>
        </p:xfrm>
        <a:graphic>
          <a:graphicData uri="http://schemas.openxmlformats.org/presentationml/2006/ole">
            <p:oleObj spid="_x0000_s5127" name="Формула" r:id="rId9" imgW="406080" imgH="39348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Найти периметр квадрата</a:t>
            </a:r>
          </a:p>
          <a:p>
            <a:endParaRPr lang="ru-RU" sz="36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1571612"/>
            <a:ext cx="3214710" cy="278608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428728" y="2214554"/>
          <a:ext cx="1285884" cy="1500198"/>
        </p:xfrm>
        <a:graphic>
          <a:graphicData uri="http://schemas.openxmlformats.org/presentationml/2006/ole">
            <p:oleObj spid="_x0000_s6146" name="Формула" r:id="rId4" imgW="330120" imgH="393480" progId="Equation.3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bg2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Найти периметр одного квадрата, если </a:t>
            </a:r>
            <a:r>
              <a:rPr lang="ru-RU" sz="36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сторона большего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квадрата равна 1 см.</a:t>
            </a:r>
          </a:p>
          <a:p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488" y="1928802"/>
          <a:ext cx="3429024" cy="2960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/>
                <a:gridCol w="1143008"/>
                <a:gridCol w="1143008"/>
              </a:tblGrid>
              <a:tr h="9868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86898"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9868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Ответы</a:t>
            </a:r>
          </a:p>
          <a:p>
            <a:pPr algn="l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Вариант 1  </a:t>
            </a:r>
          </a:p>
          <a:p>
            <a:pPr algn="l"/>
            <a:r>
              <a:rPr lang="ru-RU" dirty="0" smtClean="0"/>
              <a:t>1)                                            2)                3)                     </a:t>
            </a:r>
          </a:p>
          <a:p>
            <a:pPr algn="l"/>
            <a:r>
              <a:rPr lang="ru-RU" dirty="0" smtClean="0"/>
              <a:t>  </a:t>
            </a:r>
          </a:p>
          <a:p>
            <a:pPr algn="l"/>
            <a:endParaRPr lang="ru-RU" b="1" dirty="0" smtClean="0"/>
          </a:p>
          <a:p>
            <a:pPr algn="l"/>
            <a:endParaRPr lang="ru-RU" dirty="0"/>
          </a:p>
          <a:p>
            <a:pPr algn="l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Вариант 2</a:t>
            </a:r>
          </a:p>
          <a:p>
            <a:pPr algn="l"/>
            <a:r>
              <a:rPr lang="ru-RU" dirty="0" smtClean="0"/>
              <a:t>1)                                              2)                        3)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28596" y="1285860"/>
          <a:ext cx="3500462" cy="1071570"/>
        </p:xfrm>
        <a:graphic>
          <a:graphicData uri="http://schemas.openxmlformats.org/presentationml/2006/ole">
            <p:oleObj spid="_x0000_s7170" name="Формула" r:id="rId3" imgW="1460160" imgH="39348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4714876" y="1285860"/>
          <a:ext cx="1500198" cy="1143008"/>
        </p:xfrm>
        <a:graphic>
          <a:graphicData uri="http://schemas.openxmlformats.org/presentationml/2006/ole">
            <p:oleObj spid="_x0000_s7171" name="Формула" r:id="rId4" imgW="583920" imgH="39348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6929454" y="785794"/>
          <a:ext cx="1143008" cy="1036642"/>
        </p:xfrm>
        <a:graphic>
          <a:graphicData uri="http://schemas.openxmlformats.org/presentationml/2006/ole">
            <p:oleObj spid="_x0000_s7172" name="Формула" r:id="rId5" imgW="444240" imgH="393480" progId="Equation.3">
              <p:embed/>
            </p:oleObj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6929454" y="2071678"/>
          <a:ext cx="1285884" cy="928694"/>
        </p:xfrm>
        <a:graphic>
          <a:graphicData uri="http://schemas.openxmlformats.org/presentationml/2006/ole">
            <p:oleObj spid="_x0000_s7173" name="Формула" r:id="rId6" imgW="444240" imgH="393480" progId="Equation.3">
              <p:embed/>
            </p:oleObj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357158" y="4286256"/>
          <a:ext cx="3929090" cy="1214446"/>
        </p:xfrm>
        <a:graphic>
          <a:graphicData uri="http://schemas.openxmlformats.org/presentationml/2006/ole">
            <p:oleObj spid="_x0000_s7174" name="Формула" r:id="rId7" imgW="1384200" imgH="393480" progId="Equation.3">
              <p:embed/>
            </p:oleObj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5000628" y="4000504"/>
          <a:ext cx="1785950" cy="1000132"/>
        </p:xfrm>
        <a:graphic>
          <a:graphicData uri="http://schemas.openxmlformats.org/presentationml/2006/ole">
            <p:oleObj spid="_x0000_s7175" name="Формула" r:id="rId8" imgW="825480" imgH="3934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7572396" y="3714752"/>
          <a:ext cx="1357322" cy="965204"/>
        </p:xfrm>
        <a:graphic>
          <a:graphicData uri="http://schemas.openxmlformats.org/presentationml/2006/ole">
            <p:oleObj spid="_x0000_s7176" name="Формула" r:id="rId9" imgW="457200" imgH="39348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7358082" y="4857760"/>
          <a:ext cx="1428760" cy="1071570"/>
        </p:xfrm>
        <a:graphic>
          <a:graphicData uri="http://schemas.openxmlformats.org/presentationml/2006/ole">
            <p:oleObj spid="_x0000_s7177" name="Формула" r:id="rId10" imgW="457200" imgH="393480" progId="Equation.3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3"/>
            <a:tile tx="0" ty="0" sx="100000" sy="100000" flip="none" algn="tl"/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sz="6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14282" y="1357298"/>
          <a:ext cx="8358246" cy="3286148"/>
        </p:xfrm>
        <a:graphic>
          <a:graphicData uri="http://schemas.openxmlformats.org/presentationml/2006/ole">
            <p:oleObj spid="_x0000_s8194" name="Формула" r:id="rId4" imgW="12063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rgbClr val="92D050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Четвертый лишний</a:t>
            </a:r>
          </a:p>
          <a:p>
            <a:pPr marL="514350" indent="-514350" algn="l">
              <a:buAutoNum type="arabicParenR"/>
            </a:pP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25, 49, 121, 45</a:t>
            </a:r>
          </a:p>
          <a:p>
            <a:pPr marL="514350" indent="-514350" algn="l">
              <a:buAutoNum type="arabicParenR" startAt="2"/>
            </a:pP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1, 9, 27, 64</a:t>
            </a:r>
          </a:p>
          <a:p>
            <a:pPr marL="514350" indent="-514350" algn="l">
              <a:buAutoNum type="arabicParenR" startAt="2"/>
            </a:pP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14, 35, 39, 42</a:t>
            </a:r>
          </a:p>
          <a:p>
            <a:pPr marL="514350" indent="-514350" algn="l">
              <a:buAutoNum type="arabicParenR" startAt="2"/>
            </a:pPr>
            <a:r>
              <a:rPr lang="ru-RU" sz="6000" dirty="0" smtClean="0">
                <a:solidFill>
                  <a:schemeClr val="bg2">
                    <a:lumMod val="10000"/>
                  </a:schemeClr>
                </a:solidFill>
              </a:rPr>
              <a:t>18, 102, 33, 44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Задача.</a:t>
            </a:r>
          </a:p>
          <a:p>
            <a:pPr algn="l"/>
            <a:r>
              <a:rPr lang="ru-RU" sz="4400" dirty="0" smtClean="0">
                <a:solidFill>
                  <a:schemeClr val="bg2">
                    <a:lumMod val="10000"/>
                  </a:schemeClr>
                </a:solidFill>
              </a:rPr>
              <a:t>Сухой компот состоит из яблок, слив и груш. Сколько килограммов груш в 21 кг компота, если яблоки составляют          этой массы, </a:t>
            </a:r>
          </a:p>
          <a:p>
            <a:pPr algn="l"/>
            <a:r>
              <a:rPr lang="ru-RU" sz="4400" dirty="0" smtClean="0">
                <a:solidFill>
                  <a:schemeClr val="bg2">
                    <a:lumMod val="10000"/>
                  </a:schemeClr>
                </a:solidFill>
              </a:rPr>
              <a:t>а сливы        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2786050" y="2571744"/>
          <a:ext cx="928694" cy="857256"/>
        </p:xfrm>
        <a:graphic>
          <a:graphicData uri="http://schemas.openxmlformats.org/presentationml/2006/ole">
            <p:oleObj spid="_x0000_s9218" name="Формула" r:id="rId3" imgW="152280" imgH="39348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928794" y="3429000"/>
          <a:ext cx="928694" cy="1000132"/>
        </p:xfrm>
        <a:graphic>
          <a:graphicData uri="http://schemas.openxmlformats.org/presentationml/2006/ole">
            <p:oleObj spid="_x0000_s9219" name="Формула" r:id="rId4" imgW="152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ru-RU" sz="6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714356"/>
            <a:ext cx="5924764" cy="923330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119</TotalTime>
  <Words>185</Words>
  <Application>Microsoft Office PowerPoint</Application>
  <PresentationFormat>Экран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KL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Customer</cp:lastModifiedBy>
  <cp:revision>12</cp:revision>
  <dcterms:created xsi:type="dcterms:W3CDTF">2013-01-19T07:26:50Z</dcterms:created>
  <dcterms:modified xsi:type="dcterms:W3CDTF">2013-01-19T09:26:37Z</dcterms:modified>
</cp:coreProperties>
</file>