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diagrams/layout9.xml" ContentType="application/vnd.openxmlformats-officedocument.drawingml.diagramLayout+xml"/>
  <Default Extension="rels" ContentType="application/vnd.openxmlformats-package.relationships+xml"/>
  <Default Extension="xml" ContentType="application/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diagrams/quickStyle10.xml" ContentType="application/vnd.openxmlformats-officedocument.drawingml.diagram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bin" ContentType="application/vnd.openxmlformats-officedocument.oleObject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Default Extension="jpeg" ContentType="image/jpeg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C4F7"/>
    <a:srgbClr val="00FFFF"/>
    <a:srgbClr val="CCFFCC"/>
    <a:srgbClr val="FF9966"/>
    <a:srgbClr val="FFCC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4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B9F9F9-FF5E-4490-8801-6C32F0F7A327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7C9721B-1BD0-499A-913F-66A6A9941C05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5400" dirty="0" smtClean="0"/>
            <a:t>1</a:t>
          </a:r>
          <a:endParaRPr lang="ru-RU" sz="5400" dirty="0"/>
        </a:p>
      </dgm:t>
    </dgm:pt>
    <dgm:pt modelId="{14617944-9B7B-406D-ABE5-8ACAAF846AA4}" type="parTrans" cxnId="{4676DA6E-89A3-4322-81F2-1CFE4EECCD64}">
      <dgm:prSet/>
      <dgm:spPr/>
      <dgm:t>
        <a:bodyPr/>
        <a:lstStyle/>
        <a:p>
          <a:endParaRPr lang="ru-RU"/>
        </a:p>
      </dgm:t>
    </dgm:pt>
    <dgm:pt modelId="{F5A5BA5D-677D-4711-874C-62DD33E6B678}" type="sibTrans" cxnId="{4676DA6E-89A3-4322-81F2-1CFE4EECCD64}">
      <dgm:prSet/>
      <dgm:spPr/>
      <dgm:t>
        <a:bodyPr/>
        <a:lstStyle/>
        <a:p>
          <a:endParaRPr lang="ru-RU"/>
        </a:p>
      </dgm:t>
    </dgm:pt>
    <dgm:pt modelId="{0919F335-CD71-4164-8563-5A2C9CA626A0}">
      <dgm:prSet phldrT="[Текст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ru-RU" sz="5400" dirty="0" smtClean="0"/>
            <a:t>2</a:t>
          </a:r>
          <a:endParaRPr lang="ru-RU" sz="5400" dirty="0"/>
        </a:p>
      </dgm:t>
    </dgm:pt>
    <dgm:pt modelId="{1BA474F0-3513-41FE-A89C-6E958AF10E01}" type="parTrans" cxnId="{93DF8255-EA37-4E71-88E7-92F185315E0C}">
      <dgm:prSet/>
      <dgm:spPr/>
      <dgm:t>
        <a:bodyPr/>
        <a:lstStyle/>
        <a:p>
          <a:endParaRPr lang="ru-RU"/>
        </a:p>
      </dgm:t>
    </dgm:pt>
    <dgm:pt modelId="{3CB3780B-AC6D-44AD-BB9D-467FF4AA7CD5}" type="sibTrans" cxnId="{93DF8255-EA37-4E71-88E7-92F185315E0C}">
      <dgm:prSet/>
      <dgm:spPr/>
      <dgm:t>
        <a:bodyPr/>
        <a:lstStyle/>
        <a:p>
          <a:endParaRPr lang="ru-RU"/>
        </a:p>
      </dgm:t>
    </dgm:pt>
    <dgm:pt modelId="{F3E3A6A3-3877-4D09-AFC6-8D674157072F}">
      <dgm:prSet phldrT="[Текст]" custT="1"/>
      <dgm:spPr>
        <a:solidFill>
          <a:srgbClr val="0070C0"/>
        </a:solidFill>
      </dgm:spPr>
      <dgm:t>
        <a:bodyPr/>
        <a:lstStyle/>
        <a:p>
          <a:r>
            <a:rPr lang="ru-RU" sz="5400" dirty="0" smtClean="0"/>
            <a:t>3</a:t>
          </a:r>
          <a:endParaRPr lang="ru-RU" sz="5400" dirty="0"/>
        </a:p>
      </dgm:t>
    </dgm:pt>
    <dgm:pt modelId="{1AF45234-ACE3-417C-BD9D-A312E720591B}" type="parTrans" cxnId="{0861C17D-2D10-4B9F-8A86-02F7AF90685D}">
      <dgm:prSet/>
      <dgm:spPr/>
      <dgm:t>
        <a:bodyPr/>
        <a:lstStyle/>
        <a:p>
          <a:endParaRPr lang="ru-RU"/>
        </a:p>
      </dgm:t>
    </dgm:pt>
    <dgm:pt modelId="{D4D4C7B8-5768-4EAF-A70F-2369AB6605C8}" type="sibTrans" cxnId="{0861C17D-2D10-4B9F-8A86-02F7AF90685D}">
      <dgm:prSet/>
      <dgm:spPr/>
      <dgm:t>
        <a:bodyPr/>
        <a:lstStyle/>
        <a:p>
          <a:endParaRPr lang="ru-RU"/>
        </a:p>
      </dgm:t>
    </dgm:pt>
    <dgm:pt modelId="{5EECE3E0-582E-4FA6-AEBA-197D73CE6056}">
      <dgm:prSet/>
      <dgm:spPr>
        <a:solidFill>
          <a:schemeClr val="accent6">
            <a:alpha val="90000"/>
          </a:schemeClr>
        </a:solidFill>
      </dgm:spPr>
      <dgm:t>
        <a:bodyPr/>
        <a:lstStyle/>
        <a:p>
          <a:r>
            <a:rPr lang="ru-RU" dirty="0" smtClean="0"/>
            <a:t>    </a:t>
          </a:r>
          <a:r>
            <a:rPr lang="en-US" dirty="0" smtClean="0"/>
            <a:t>3X+4X</a:t>
          </a:r>
          <a:r>
            <a:rPr lang="en-US" baseline="30000" dirty="0" smtClean="0"/>
            <a:t>2</a:t>
          </a:r>
          <a:r>
            <a:rPr lang="en-US" dirty="0" smtClean="0"/>
            <a:t>=0</a:t>
          </a:r>
          <a:endParaRPr lang="ru-RU" dirty="0"/>
        </a:p>
      </dgm:t>
    </dgm:pt>
    <dgm:pt modelId="{C03F84D5-16C8-43C1-9709-6CD69DCF50E5}" type="parTrans" cxnId="{713DCA6D-DD62-4E10-BCBE-D420E2162721}">
      <dgm:prSet/>
      <dgm:spPr/>
      <dgm:t>
        <a:bodyPr/>
        <a:lstStyle/>
        <a:p>
          <a:endParaRPr lang="ru-RU"/>
        </a:p>
      </dgm:t>
    </dgm:pt>
    <dgm:pt modelId="{7859A314-B80F-40DC-98F0-CBFAEBF6172D}" type="sibTrans" cxnId="{713DCA6D-DD62-4E10-BCBE-D420E2162721}">
      <dgm:prSet/>
      <dgm:spPr/>
      <dgm:t>
        <a:bodyPr/>
        <a:lstStyle/>
        <a:p>
          <a:endParaRPr lang="ru-RU"/>
        </a:p>
      </dgm:t>
    </dgm:pt>
    <dgm:pt modelId="{31D3BA88-47C7-4FBD-AAE8-773390ADCB4E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/>
            <a:t>     </a:t>
          </a:r>
          <a:r>
            <a:rPr lang="en-US" dirty="0" smtClean="0"/>
            <a:t>X</a:t>
          </a:r>
          <a:r>
            <a:rPr lang="en-US" baseline="30000" dirty="0" smtClean="0"/>
            <a:t>2</a:t>
          </a:r>
          <a:r>
            <a:rPr lang="en-US" dirty="0" smtClean="0"/>
            <a:t>-4=0</a:t>
          </a:r>
          <a:endParaRPr lang="ru-RU" dirty="0"/>
        </a:p>
      </dgm:t>
    </dgm:pt>
    <dgm:pt modelId="{A0D7E37F-5515-45C3-AA9A-B86D5E37A58A}" type="parTrans" cxnId="{6773215E-49D3-47F7-998F-14BFCAB98C51}">
      <dgm:prSet/>
      <dgm:spPr/>
      <dgm:t>
        <a:bodyPr/>
        <a:lstStyle/>
        <a:p>
          <a:endParaRPr lang="ru-RU"/>
        </a:p>
      </dgm:t>
    </dgm:pt>
    <dgm:pt modelId="{EDC84ED2-A337-4DF8-958E-AB60BC233FA3}" type="sibTrans" cxnId="{6773215E-49D3-47F7-998F-14BFCAB98C51}">
      <dgm:prSet/>
      <dgm:spPr/>
      <dgm:t>
        <a:bodyPr/>
        <a:lstStyle/>
        <a:p>
          <a:endParaRPr lang="ru-RU"/>
        </a:p>
      </dgm:t>
    </dgm:pt>
    <dgm:pt modelId="{A8896667-96CA-44D4-8EAF-6F9C3F042D4E}">
      <dgm:prSet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/>
            <a:t>    </a:t>
          </a:r>
          <a:r>
            <a:rPr lang="en-US" dirty="0" smtClean="0"/>
            <a:t>3X</a:t>
          </a:r>
          <a:r>
            <a:rPr lang="en-US" baseline="30000" dirty="0" smtClean="0"/>
            <a:t>2</a:t>
          </a:r>
          <a:r>
            <a:rPr lang="en-US" dirty="0" smtClean="0"/>
            <a:t>+12=0</a:t>
          </a:r>
          <a:endParaRPr lang="ru-RU" dirty="0"/>
        </a:p>
      </dgm:t>
    </dgm:pt>
    <dgm:pt modelId="{94E5E2BB-CCD2-45AF-A317-13A1BCB90622}" type="parTrans" cxnId="{8C06AAED-EC3E-4CDA-AB9F-3C364E62EDA9}">
      <dgm:prSet/>
      <dgm:spPr/>
      <dgm:t>
        <a:bodyPr/>
        <a:lstStyle/>
        <a:p>
          <a:endParaRPr lang="ru-RU"/>
        </a:p>
      </dgm:t>
    </dgm:pt>
    <dgm:pt modelId="{88075B97-FBBE-4368-B27C-7F0407C0B68F}" type="sibTrans" cxnId="{8C06AAED-EC3E-4CDA-AB9F-3C364E62EDA9}">
      <dgm:prSet/>
      <dgm:spPr/>
      <dgm:t>
        <a:bodyPr/>
        <a:lstStyle/>
        <a:p>
          <a:endParaRPr lang="ru-RU"/>
        </a:p>
      </dgm:t>
    </dgm:pt>
    <dgm:pt modelId="{5BF28488-B4C8-46C7-8C0C-41B07F7EC5E1}" type="pres">
      <dgm:prSet presAssocID="{7CB9F9F9-FF5E-4490-8801-6C32F0F7A327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47797BB-C6D7-4B61-98F3-CEA5CF24457A}" type="pres">
      <dgm:prSet presAssocID="{D7C9721B-1BD0-499A-913F-66A6A9941C05}" presName="composite" presStyleCnt="0"/>
      <dgm:spPr/>
    </dgm:pt>
    <dgm:pt modelId="{1B6F3F77-3FDF-4DED-B92A-0CA5248CBAA9}" type="pres">
      <dgm:prSet presAssocID="{D7C9721B-1BD0-499A-913F-66A6A9941C05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C8F16C-7411-4133-A392-C93EC82CB4C4}" type="pres">
      <dgm:prSet presAssocID="{D7C9721B-1BD0-499A-913F-66A6A9941C05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C58DC59-D18B-4C3C-A0CD-CF600B21E7AF}" type="pres">
      <dgm:prSet presAssocID="{F5A5BA5D-677D-4711-874C-62DD33E6B678}" presName="sp" presStyleCnt="0"/>
      <dgm:spPr/>
    </dgm:pt>
    <dgm:pt modelId="{3014E821-011C-4C96-9523-A00B5ACF41C9}" type="pres">
      <dgm:prSet presAssocID="{0919F335-CD71-4164-8563-5A2C9CA626A0}" presName="composite" presStyleCnt="0"/>
      <dgm:spPr/>
    </dgm:pt>
    <dgm:pt modelId="{7B938E42-E319-4A3E-9400-9E3116D4565F}" type="pres">
      <dgm:prSet presAssocID="{0919F335-CD71-4164-8563-5A2C9CA626A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8B3FED-76B0-47B3-83B6-F13E3B3B7BC9}" type="pres">
      <dgm:prSet presAssocID="{0919F335-CD71-4164-8563-5A2C9CA626A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E7F886-A8E1-4C86-8569-EA05525BC983}" type="pres">
      <dgm:prSet presAssocID="{3CB3780B-AC6D-44AD-BB9D-467FF4AA7CD5}" presName="sp" presStyleCnt="0"/>
      <dgm:spPr/>
    </dgm:pt>
    <dgm:pt modelId="{654FB614-BD18-4785-929E-6D6CD4DF82E7}" type="pres">
      <dgm:prSet presAssocID="{F3E3A6A3-3877-4D09-AFC6-8D674157072F}" presName="composite" presStyleCnt="0"/>
      <dgm:spPr/>
    </dgm:pt>
    <dgm:pt modelId="{0AD7CB7E-F7C3-4981-925E-992A1FCFAF04}" type="pres">
      <dgm:prSet presAssocID="{F3E3A6A3-3877-4D09-AFC6-8D674157072F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4D25C9-1627-42F4-AB5C-617E054CA56C}" type="pres">
      <dgm:prSet presAssocID="{F3E3A6A3-3877-4D09-AFC6-8D674157072F}" presName="descendantText" presStyleLbl="alignAcc1" presStyleIdx="2" presStyleCnt="3" custLinFactNeighborX="321" custLinFactNeighborY="-37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06AAED-EC3E-4CDA-AB9F-3C364E62EDA9}" srcId="{F3E3A6A3-3877-4D09-AFC6-8D674157072F}" destId="{A8896667-96CA-44D4-8EAF-6F9C3F042D4E}" srcOrd="0" destOrd="0" parTransId="{94E5E2BB-CCD2-45AF-A317-13A1BCB90622}" sibTransId="{88075B97-FBBE-4368-B27C-7F0407C0B68F}"/>
    <dgm:cxn modelId="{6773215E-49D3-47F7-998F-14BFCAB98C51}" srcId="{0919F335-CD71-4164-8563-5A2C9CA626A0}" destId="{31D3BA88-47C7-4FBD-AAE8-773390ADCB4E}" srcOrd="0" destOrd="0" parTransId="{A0D7E37F-5515-45C3-AA9A-B86D5E37A58A}" sibTransId="{EDC84ED2-A337-4DF8-958E-AB60BC233FA3}"/>
    <dgm:cxn modelId="{D9BFDD74-2970-44DB-B975-3D5CA76224F4}" type="presOf" srcId="{31D3BA88-47C7-4FBD-AAE8-773390ADCB4E}" destId="{868B3FED-76B0-47B3-83B6-F13E3B3B7BC9}" srcOrd="0" destOrd="0" presId="urn:microsoft.com/office/officeart/2005/8/layout/chevron2"/>
    <dgm:cxn modelId="{93DF8255-EA37-4E71-88E7-92F185315E0C}" srcId="{7CB9F9F9-FF5E-4490-8801-6C32F0F7A327}" destId="{0919F335-CD71-4164-8563-5A2C9CA626A0}" srcOrd="1" destOrd="0" parTransId="{1BA474F0-3513-41FE-A89C-6E958AF10E01}" sibTransId="{3CB3780B-AC6D-44AD-BB9D-467FF4AA7CD5}"/>
    <dgm:cxn modelId="{EA76131A-1EEA-45A7-9D9E-92F42F8E1385}" type="presOf" srcId="{A8896667-96CA-44D4-8EAF-6F9C3F042D4E}" destId="{9A4D25C9-1627-42F4-AB5C-617E054CA56C}" srcOrd="0" destOrd="0" presId="urn:microsoft.com/office/officeart/2005/8/layout/chevron2"/>
    <dgm:cxn modelId="{4676DA6E-89A3-4322-81F2-1CFE4EECCD64}" srcId="{7CB9F9F9-FF5E-4490-8801-6C32F0F7A327}" destId="{D7C9721B-1BD0-499A-913F-66A6A9941C05}" srcOrd="0" destOrd="0" parTransId="{14617944-9B7B-406D-ABE5-8ACAAF846AA4}" sibTransId="{F5A5BA5D-677D-4711-874C-62DD33E6B678}"/>
    <dgm:cxn modelId="{713DCA6D-DD62-4E10-BCBE-D420E2162721}" srcId="{D7C9721B-1BD0-499A-913F-66A6A9941C05}" destId="{5EECE3E0-582E-4FA6-AEBA-197D73CE6056}" srcOrd="0" destOrd="0" parTransId="{C03F84D5-16C8-43C1-9709-6CD69DCF50E5}" sibTransId="{7859A314-B80F-40DC-98F0-CBFAEBF6172D}"/>
    <dgm:cxn modelId="{23F3E56A-5553-4075-A600-8427CD65983E}" type="presOf" srcId="{0919F335-CD71-4164-8563-5A2C9CA626A0}" destId="{7B938E42-E319-4A3E-9400-9E3116D4565F}" srcOrd="0" destOrd="0" presId="urn:microsoft.com/office/officeart/2005/8/layout/chevron2"/>
    <dgm:cxn modelId="{B3A5AFBE-6FA0-4AAE-8BF9-EF4762C3B8D9}" type="presOf" srcId="{F3E3A6A3-3877-4D09-AFC6-8D674157072F}" destId="{0AD7CB7E-F7C3-4981-925E-992A1FCFAF04}" srcOrd="0" destOrd="0" presId="urn:microsoft.com/office/officeart/2005/8/layout/chevron2"/>
    <dgm:cxn modelId="{DE54E2E3-0F03-4332-BB9D-D71B443739EE}" type="presOf" srcId="{5EECE3E0-582E-4FA6-AEBA-197D73CE6056}" destId="{9CC8F16C-7411-4133-A392-C93EC82CB4C4}" srcOrd="0" destOrd="0" presId="urn:microsoft.com/office/officeart/2005/8/layout/chevron2"/>
    <dgm:cxn modelId="{589223E4-6463-4338-8D5F-65C418B312E7}" type="presOf" srcId="{D7C9721B-1BD0-499A-913F-66A6A9941C05}" destId="{1B6F3F77-3FDF-4DED-B92A-0CA5248CBAA9}" srcOrd="0" destOrd="0" presId="urn:microsoft.com/office/officeart/2005/8/layout/chevron2"/>
    <dgm:cxn modelId="{0861C17D-2D10-4B9F-8A86-02F7AF90685D}" srcId="{7CB9F9F9-FF5E-4490-8801-6C32F0F7A327}" destId="{F3E3A6A3-3877-4D09-AFC6-8D674157072F}" srcOrd="2" destOrd="0" parTransId="{1AF45234-ACE3-417C-BD9D-A312E720591B}" sibTransId="{D4D4C7B8-5768-4EAF-A70F-2369AB6605C8}"/>
    <dgm:cxn modelId="{BA7701CD-DBB4-4C3B-B05B-C38FA4064215}" type="presOf" srcId="{7CB9F9F9-FF5E-4490-8801-6C32F0F7A327}" destId="{5BF28488-B4C8-46C7-8C0C-41B07F7EC5E1}" srcOrd="0" destOrd="0" presId="urn:microsoft.com/office/officeart/2005/8/layout/chevron2"/>
    <dgm:cxn modelId="{F9F9B7A0-1D14-4ECE-95C6-DA7FBE92FCCC}" type="presParOf" srcId="{5BF28488-B4C8-46C7-8C0C-41B07F7EC5E1}" destId="{547797BB-C6D7-4B61-98F3-CEA5CF24457A}" srcOrd="0" destOrd="0" presId="urn:microsoft.com/office/officeart/2005/8/layout/chevron2"/>
    <dgm:cxn modelId="{B587DE82-48ED-4DBC-B6A9-E15972607F11}" type="presParOf" srcId="{547797BB-C6D7-4B61-98F3-CEA5CF24457A}" destId="{1B6F3F77-3FDF-4DED-B92A-0CA5248CBAA9}" srcOrd="0" destOrd="0" presId="urn:microsoft.com/office/officeart/2005/8/layout/chevron2"/>
    <dgm:cxn modelId="{E4094F85-84C2-41B4-9FF1-9C67F81DA7D3}" type="presParOf" srcId="{547797BB-C6D7-4B61-98F3-CEA5CF24457A}" destId="{9CC8F16C-7411-4133-A392-C93EC82CB4C4}" srcOrd="1" destOrd="0" presId="urn:microsoft.com/office/officeart/2005/8/layout/chevron2"/>
    <dgm:cxn modelId="{B5FCDDB4-BA5E-4989-9FB8-FBD7C80F8560}" type="presParOf" srcId="{5BF28488-B4C8-46C7-8C0C-41B07F7EC5E1}" destId="{7C58DC59-D18B-4C3C-A0CD-CF600B21E7AF}" srcOrd="1" destOrd="0" presId="urn:microsoft.com/office/officeart/2005/8/layout/chevron2"/>
    <dgm:cxn modelId="{681A960B-C6BC-47D6-80E6-478F68FF4180}" type="presParOf" srcId="{5BF28488-B4C8-46C7-8C0C-41B07F7EC5E1}" destId="{3014E821-011C-4C96-9523-A00B5ACF41C9}" srcOrd="2" destOrd="0" presId="urn:microsoft.com/office/officeart/2005/8/layout/chevron2"/>
    <dgm:cxn modelId="{FC31229E-DA80-4540-B128-6F097EC9F54E}" type="presParOf" srcId="{3014E821-011C-4C96-9523-A00B5ACF41C9}" destId="{7B938E42-E319-4A3E-9400-9E3116D4565F}" srcOrd="0" destOrd="0" presId="urn:microsoft.com/office/officeart/2005/8/layout/chevron2"/>
    <dgm:cxn modelId="{CA124AEB-3C8B-490D-8723-C8E59C435EB4}" type="presParOf" srcId="{3014E821-011C-4C96-9523-A00B5ACF41C9}" destId="{868B3FED-76B0-47B3-83B6-F13E3B3B7BC9}" srcOrd="1" destOrd="0" presId="urn:microsoft.com/office/officeart/2005/8/layout/chevron2"/>
    <dgm:cxn modelId="{3AAA037D-2615-42D8-AFCE-8B502F2BB3ED}" type="presParOf" srcId="{5BF28488-B4C8-46C7-8C0C-41B07F7EC5E1}" destId="{8FE7F886-A8E1-4C86-8569-EA05525BC983}" srcOrd="3" destOrd="0" presId="urn:microsoft.com/office/officeart/2005/8/layout/chevron2"/>
    <dgm:cxn modelId="{F42644B9-9E6D-4D14-96FB-110A11310E55}" type="presParOf" srcId="{5BF28488-B4C8-46C7-8C0C-41B07F7EC5E1}" destId="{654FB614-BD18-4785-929E-6D6CD4DF82E7}" srcOrd="4" destOrd="0" presId="urn:microsoft.com/office/officeart/2005/8/layout/chevron2"/>
    <dgm:cxn modelId="{1A1B6444-E7C7-43F9-9330-22892B494F01}" type="presParOf" srcId="{654FB614-BD18-4785-929E-6D6CD4DF82E7}" destId="{0AD7CB7E-F7C3-4981-925E-992A1FCFAF04}" srcOrd="0" destOrd="0" presId="urn:microsoft.com/office/officeart/2005/8/layout/chevron2"/>
    <dgm:cxn modelId="{89307D36-28F8-431F-B05A-9FFC6F059F78}" type="presParOf" srcId="{654FB614-BD18-4785-929E-6D6CD4DF82E7}" destId="{9A4D25C9-1627-42F4-AB5C-617E054CA56C}" srcOrd="1" destOrd="0" presId="urn:microsoft.com/office/officeart/2005/8/layout/chevron2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0A3538-CC7C-4DAA-BBD8-0323A7FA1A26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1484388-A7E4-48DE-AAE8-2D93AA8F3C4A}">
      <dgm:prSet custT="1"/>
      <dgm:spPr>
        <a:solidFill>
          <a:srgbClr val="CCFFCC">
            <a:alpha val="89804"/>
          </a:srgbClr>
        </a:solidFill>
      </dgm:spPr>
      <dgm:t>
        <a:bodyPr/>
        <a:lstStyle/>
        <a:p>
          <a:pPr rtl="0"/>
          <a:r>
            <a:rPr lang="en-US" sz="4000" dirty="0" smtClean="0"/>
            <a:t>ax</a:t>
          </a:r>
          <a:r>
            <a:rPr lang="ru-RU" sz="4000" baseline="30000" dirty="0" smtClean="0"/>
            <a:t>2</a:t>
          </a:r>
          <a:r>
            <a:rPr lang="ru-RU" sz="4000" dirty="0" smtClean="0"/>
            <a:t>+</a:t>
          </a:r>
          <a:r>
            <a:rPr lang="en-US" sz="4000" dirty="0" err="1" smtClean="0"/>
            <a:t>bx</a:t>
          </a:r>
          <a:r>
            <a:rPr lang="ru-RU" sz="4000" dirty="0" smtClean="0"/>
            <a:t>+</a:t>
          </a:r>
          <a:r>
            <a:rPr lang="en-US" sz="4000" dirty="0" smtClean="0"/>
            <a:t>c</a:t>
          </a:r>
          <a:r>
            <a:rPr lang="ru-RU" sz="4000" dirty="0" smtClean="0"/>
            <a:t>=0</a:t>
          </a:r>
          <a:endParaRPr lang="ru-RU" sz="4000" dirty="0"/>
        </a:p>
      </dgm:t>
    </dgm:pt>
    <dgm:pt modelId="{AF5838D2-91DB-4E9F-B7D6-7983E7BA0611}" type="parTrans" cxnId="{BB117FC4-ACE0-4A79-A2DE-830B13A323F2}">
      <dgm:prSet/>
      <dgm:spPr/>
      <dgm:t>
        <a:bodyPr/>
        <a:lstStyle/>
        <a:p>
          <a:endParaRPr lang="ru-RU"/>
        </a:p>
      </dgm:t>
    </dgm:pt>
    <dgm:pt modelId="{3D41FD0D-8801-49EB-9DBE-2C383951658E}" type="sibTrans" cxnId="{BB117FC4-ACE0-4A79-A2DE-830B13A323F2}">
      <dgm:prSet/>
      <dgm:spPr/>
      <dgm:t>
        <a:bodyPr/>
        <a:lstStyle/>
        <a:p>
          <a:endParaRPr lang="ru-RU"/>
        </a:p>
      </dgm:t>
    </dgm:pt>
    <dgm:pt modelId="{7B5676EF-4843-4056-A4D4-F7F7D30B01E3}">
      <dgm:prSet custT="1"/>
      <dgm:spPr>
        <a:solidFill>
          <a:srgbClr val="FFFF00">
            <a:alpha val="90000"/>
          </a:srgbClr>
        </a:solidFill>
      </dgm:spPr>
      <dgm:t>
        <a:bodyPr/>
        <a:lstStyle/>
        <a:p>
          <a:pPr rtl="0"/>
          <a:r>
            <a:rPr lang="en-US" sz="4000" dirty="0" smtClean="0"/>
            <a:t>D</a:t>
          </a:r>
          <a:r>
            <a:rPr lang="ru-RU" sz="4000" dirty="0" smtClean="0"/>
            <a:t>=</a:t>
          </a:r>
          <a:r>
            <a:rPr lang="en-US" sz="4000" dirty="0" smtClean="0"/>
            <a:t>b</a:t>
          </a:r>
          <a:r>
            <a:rPr lang="ru-RU" sz="4000" baseline="30000" dirty="0" smtClean="0"/>
            <a:t>2</a:t>
          </a:r>
          <a:r>
            <a:rPr lang="ru-RU" sz="4000" dirty="0" smtClean="0"/>
            <a:t>-4</a:t>
          </a:r>
          <a:r>
            <a:rPr lang="en-US" sz="4000" dirty="0" smtClean="0"/>
            <a:t>ac</a:t>
          </a:r>
          <a:endParaRPr lang="ru-RU" sz="4000" dirty="0"/>
        </a:p>
      </dgm:t>
    </dgm:pt>
    <dgm:pt modelId="{60C3CEA1-F620-4F3D-9C01-F3A848DB5B73}" type="parTrans" cxnId="{FD1DC236-1191-4245-8F92-7C3098A84CBD}">
      <dgm:prSet/>
      <dgm:spPr/>
      <dgm:t>
        <a:bodyPr/>
        <a:lstStyle/>
        <a:p>
          <a:endParaRPr lang="ru-RU"/>
        </a:p>
      </dgm:t>
    </dgm:pt>
    <dgm:pt modelId="{3298AF65-8C04-4392-9DA1-E474202F6BD9}" type="sibTrans" cxnId="{FD1DC236-1191-4245-8F92-7C3098A84CBD}">
      <dgm:prSet/>
      <dgm:spPr/>
      <dgm:t>
        <a:bodyPr/>
        <a:lstStyle/>
        <a:p>
          <a:endParaRPr lang="ru-RU"/>
        </a:p>
      </dgm:t>
    </dgm:pt>
    <dgm:pt modelId="{D76BBE05-28B6-4DDD-B37A-227057A04E5A}">
      <dgm:prSet custT="1"/>
      <dgm:spPr>
        <a:solidFill>
          <a:srgbClr val="FFC000">
            <a:alpha val="90000"/>
          </a:srgbClr>
        </a:solidFill>
      </dgm:spPr>
      <dgm:t>
        <a:bodyPr/>
        <a:lstStyle/>
        <a:p>
          <a:pPr rtl="0"/>
          <a:r>
            <a:rPr lang="ru-RU" sz="3200" dirty="0" smtClean="0"/>
            <a:t>1) </a:t>
          </a:r>
          <a:r>
            <a:rPr lang="en-US" sz="3200" dirty="0" smtClean="0"/>
            <a:t>D</a:t>
          </a:r>
          <a:r>
            <a:rPr lang="ru-RU" sz="3200" dirty="0" smtClean="0"/>
            <a:t>&lt;0, то корней нет    </a:t>
          </a:r>
          <a:endParaRPr lang="ru-RU" sz="3200" dirty="0"/>
        </a:p>
      </dgm:t>
    </dgm:pt>
    <dgm:pt modelId="{C2CA6356-0B38-4209-8B85-99E5904E8FBC}" type="parTrans" cxnId="{2FC1AF5A-B8E5-42D2-BF2E-3A263F1855F7}">
      <dgm:prSet/>
      <dgm:spPr/>
      <dgm:t>
        <a:bodyPr/>
        <a:lstStyle/>
        <a:p>
          <a:endParaRPr lang="ru-RU"/>
        </a:p>
      </dgm:t>
    </dgm:pt>
    <dgm:pt modelId="{E4D42C65-5622-4ABF-9A7E-C926FEFAEA8D}" type="sibTrans" cxnId="{2FC1AF5A-B8E5-42D2-BF2E-3A263F1855F7}">
      <dgm:prSet/>
      <dgm:spPr/>
      <dgm:t>
        <a:bodyPr/>
        <a:lstStyle/>
        <a:p>
          <a:endParaRPr lang="ru-RU"/>
        </a:p>
      </dgm:t>
    </dgm:pt>
    <dgm:pt modelId="{FB312AEC-DA4F-4D67-9706-E184A30CA749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r>
            <a:rPr lang="ru-RU" dirty="0" smtClean="0"/>
            <a:t>2)  </a:t>
          </a:r>
          <a:r>
            <a:rPr lang="en-US" dirty="0" smtClean="0"/>
            <a:t>D=0</a:t>
          </a:r>
          <a:r>
            <a:rPr lang="ru-RU" dirty="0" smtClean="0"/>
            <a:t> </a:t>
          </a:r>
          <a:r>
            <a:rPr lang="en-US" dirty="0" smtClean="0"/>
            <a:t>, x= </a:t>
          </a:r>
          <a:endParaRPr lang="ru-RU" dirty="0"/>
        </a:p>
      </dgm:t>
    </dgm:pt>
    <dgm:pt modelId="{C61FFE3B-1886-459F-8D40-62662B66D0D8}" type="parTrans" cxnId="{839739E4-FF53-4884-BE73-C563BB1E5524}">
      <dgm:prSet/>
      <dgm:spPr/>
      <dgm:t>
        <a:bodyPr/>
        <a:lstStyle/>
        <a:p>
          <a:endParaRPr lang="ru-RU"/>
        </a:p>
      </dgm:t>
    </dgm:pt>
    <dgm:pt modelId="{356CEFB0-7C6C-4FB1-AECC-C94D3044B770}" type="sibTrans" cxnId="{839739E4-FF53-4884-BE73-C563BB1E5524}">
      <dgm:prSet/>
      <dgm:spPr/>
      <dgm:t>
        <a:bodyPr/>
        <a:lstStyle/>
        <a:p>
          <a:endParaRPr lang="ru-RU"/>
        </a:p>
      </dgm:t>
    </dgm:pt>
    <dgm:pt modelId="{22359CA6-19B4-4899-8879-DC8F08FA935E}">
      <dgm:prSet/>
      <dgm:spPr>
        <a:solidFill>
          <a:srgbClr val="FF9966">
            <a:alpha val="89804"/>
          </a:srgbClr>
        </a:solidFill>
      </dgm:spPr>
      <dgm:t>
        <a:bodyPr/>
        <a:lstStyle/>
        <a:p>
          <a:pPr rtl="0"/>
          <a:r>
            <a:rPr lang="en-US" dirty="0" smtClean="0"/>
            <a:t>3) D&gt;0</a:t>
          </a:r>
          <a:r>
            <a:rPr lang="ru-RU" dirty="0" smtClean="0"/>
            <a:t>  , </a:t>
          </a:r>
          <a:r>
            <a:rPr lang="en-US" dirty="0" smtClean="0"/>
            <a:t>x</a:t>
          </a:r>
          <a:r>
            <a:rPr lang="en-US" baseline="-25000" dirty="0" smtClean="0"/>
            <a:t>1</a:t>
          </a:r>
          <a:r>
            <a:rPr lang="ru-RU" baseline="-25000" dirty="0" smtClean="0"/>
            <a:t>,2</a:t>
          </a:r>
          <a:r>
            <a:rPr lang="en-US" dirty="0" smtClean="0"/>
            <a:t>= </a:t>
          </a:r>
          <a:r>
            <a:rPr lang="ru-RU" dirty="0" smtClean="0"/>
            <a:t>          </a:t>
          </a:r>
          <a:endParaRPr lang="ru-RU" dirty="0"/>
        </a:p>
      </dgm:t>
    </dgm:pt>
    <dgm:pt modelId="{9D6C7E5E-A137-4CBF-80E6-E026AA09D4B6}" type="parTrans" cxnId="{53316525-EE72-4585-AF9B-FD86643E9559}">
      <dgm:prSet/>
      <dgm:spPr/>
      <dgm:t>
        <a:bodyPr/>
        <a:lstStyle/>
        <a:p>
          <a:endParaRPr lang="ru-RU"/>
        </a:p>
      </dgm:t>
    </dgm:pt>
    <dgm:pt modelId="{6C811FB6-ED3B-4ACE-B5F6-9B7C23126FDC}" type="sibTrans" cxnId="{53316525-EE72-4585-AF9B-FD86643E9559}">
      <dgm:prSet/>
      <dgm:spPr/>
      <dgm:t>
        <a:bodyPr/>
        <a:lstStyle/>
        <a:p>
          <a:endParaRPr lang="ru-RU"/>
        </a:p>
      </dgm:t>
    </dgm:pt>
    <dgm:pt modelId="{348930CA-845C-45F9-AD63-95D5401B766B}" type="pres">
      <dgm:prSet presAssocID="{B90A3538-CC7C-4DAA-BBD8-0323A7FA1A26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307B9DFB-8D83-4832-93FB-B8574178DE7D}" type="pres">
      <dgm:prSet presAssocID="{B90A3538-CC7C-4DAA-BBD8-0323A7FA1A26}" presName="pyramid" presStyleLbl="node1" presStyleIdx="0" presStyleCnt="1" custScaleX="103921" custLinFactNeighborX="17313"/>
      <dgm:spPr/>
    </dgm:pt>
    <dgm:pt modelId="{C86028AA-DB19-456F-8A2E-E3DDA9B21D21}" type="pres">
      <dgm:prSet presAssocID="{B90A3538-CC7C-4DAA-BBD8-0323A7FA1A26}" presName="theList" presStyleCnt="0"/>
      <dgm:spPr/>
    </dgm:pt>
    <dgm:pt modelId="{35DA08F5-80E1-47AC-9A67-652DA955F1C9}" type="pres">
      <dgm:prSet presAssocID="{D1484388-A7E4-48DE-AAE8-2D93AA8F3C4A}" presName="aNode" presStyleLbl="fgAcc1" presStyleIdx="0" presStyleCnt="5" custLinFactY="-8908" custLinFactNeighborX="-7260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EF2860-F39D-4AB6-9CB2-41DFE49F9BD5}" type="pres">
      <dgm:prSet presAssocID="{D1484388-A7E4-48DE-AAE8-2D93AA8F3C4A}" presName="aSpace" presStyleCnt="0"/>
      <dgm:spPr/>
    </dgm:pt>
    <dgm:pt modelId="{00563147-0573-4D11-9D9C-F1F44C8A41BE}" type="pres">
      <dgm:prSet presAssocID="{7B5676EF-4843-4056-A4D4-F7F7D30B01E3}" presName="aNode" presStyleLbl="fgAcc1" presStyleIdx="1" presStyleCnt="5" custLinFactY="-37926" custLinFactNeighborX="3615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8E2FBE-58DA-43CF-912B-79155027FE90}" type="pres">
      <dgm:prSet presAssocID="{7B5676EF-4843-4056-A4D4-F7F7D30B01E3}" presName="aSpace" presStyleCnt="0"/>
      <dgm:spPr/>
    </dgm:pt>
    <dgm:pt modelId="{5FEA9065-D8DA-4461-AD89-5B729047F54F}" type="pres">
      <dgm:prSet presAssocID="{D76BBE05-28B6-4DDD-B37A-227057A04E5A}" presName="aNode" presStyleLbl="fgAcc1" presStyleIdx="2" presStyleCnt="5" custScaleX="110956" custScaleY="149705" custLinFactY="-61937" custLinFactNeighborX="-77696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B58A99-7656-4E23-836D-BE606E99BAA7}" type="pres">
      <dgm:prSet presAssocID="{D76BBE05-28B6-4DDD-B37A-227057A04E5A}" presName="aSpace" presStyleCnt="0"/>
      <dgm:spPr/>
    </dgm:pt>
    <dgm:pt modelId="{97BEBAF9-296E-4A73-9CDE-AB539C5CF0BC}" type="pres">
      <dgm:prSet presAssocID="{FB312AEC-DA4F-4D67-9706-E184A30CA749}" presName="aNode" presStyleLbl="fgAcc1" presStyleIdx="3" presStyleCnt="5" custScaleX="123476" custScaleY="162551" custLinFactY="-97950" custLinFactNeighborX="967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C09CD9-B7DA-4494-B30E-7FA84768BE19}" type="pres">
      <dgm:prSet presAssocID="{FB312AEC-DA4F-4D67-9706-E184A30CA749}" presName="aSpace" presStyleCnt="0"/>
      <dgm:spPr/>
    </dgm:pt>
    <dgm:pt modelId="{B552EAF2-FF3A-4ADF-8979-F6277C0E2276}" type="pres">
      <dgm:prSet presAssocID="{22359CA6-19B4-4899-8879-DC8F08FA935E}" presName="aNode" presStyleLbl="fgAcc1" presStyleIdx="4" presStyleCnt="5" custScaleX="158981" custScaleY="190156" custLinFactY="-50776" custLinFactNeighborX="-2338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330604-939C-4EE9-822D-7FA68741B28F}" type="pres">
      <dgm:prSet presAssocID="{22359CA6-19B4-4899-8879-DC8F08FA935E}" presName="aSpace" presStyleCnt="0"/>
      <dgm:spPr/>
    </dgm:pt>
  </dgm:ptLst>
  <dgm:cxnLst>
    <dgm:cxn modelId="{FD1DC236-1191-4245-8F92-7C3098A84CBD}" srcId="{B90A3538-CC7C-4DAA-BBD8-0323A7FA1A26}" destId="{7B5676EF-4843-4056-A4D4-F7F7D30B01E3}" srcOrd="1" destOrd="0" parTransId="{60C3CEA1-F620-4F3D-9C01-F3A848DB5B73}" sibTransId="{3298AF65-8C04-4392-9DA1-E474202F6BD9}"/>
    <dgm:cxn modelId="{4C536ED0-2EE3-4E14-895B-B82B47B505B2}" type="presOf" srcId="{B90A3538-CC7C-4DAA-BBD8-0323A7FA1A26}" destId="{348930CA-845C-45F9-AD63-95D5401B766B}" srcOrd="0" destOrd="0" presId="urn:microsoft.com/office/officeart/2005/8/layout/pyramid2"/>
    <dgm:cxn modelId="{839739E4-FF53-4884-BE73-C563BB1E5524}" srcId="{B90A3538-CC7C-4DAA-BBD8-0323A7FA1A26}" destId="{FB312AEC-DA4F-4D67-9706-E184A30CA749}" srcOrd="3" destOrd="0" parTransId="{C61FFE3B-1886-459F-8D40-62662B66D0D8}" sibTransId="{356CEFB0-7C6C-4FB1-AECC-C94D3044B770}"/>
    <dgm:cxn modelId="{BB117FC4-ACE0-4A79-A2DE-830B13A323F2}" srcId="{B90A3538-CC7C-4DAA-BBD8-0323A7FA1A26}" destId="{D1484388-A7E4-48DE-AAE8-2D93AA8F3C4A}" srcOrd="0" destOrd="0" parTransId="{AF5838D2-91DB-4E9F-B7D6-7983E7BA0611}" sibTransId="{3D41FD0D-8801-49EB-9DBE-2C383951658E}"/>
    <dgm:cxn modelId="{29F59E56-F62A-4658-9EE4-3F816C3D6C6C}" type="presOf" srcId="{D76BBE05-28B6-4DDD-B37A-227057A04E5A}" destId="{5FEA9065-D8DA-4461-AD89-5B729047F54F}" srcOrd="0" destOrd="0" presId="urn:microsoft.com/office/officeart/2005/8/layout/pyramid2"/>
    <dgm:cxn modelId="{53316525-EE72-4585-AF9B-FD86643E9559}" srcId="{B90A3538-CC7C-4DAA-BBD8-0323A7FA1A26}" destId="{22359CA6-19B4-4899-8879-DC8F08FA935E}" srcOrd="4" destOrd="0" parTransId="{9D6C7E5E-A137-4CBF-80E6-E026AA09D4B6}" sibTransId="{6C811FB6-ED3B-4ACE-B5F6-9B7C23126FDC}"/>
    <dgm:cxn modelId="{D5C0EC50-6C1A-454B-B4EE-7DF779833F66}" type="presOf" srcId="{22359CA6-19B4-4899-8879-DC8F08FA935E}" destId="{B552EAF2-FF3A-4ADF-8979-F6277C0E2276}" srcOrd="0" destOrd="0" presId="urn:microsoft.com/office/officeart/2005/8/layout/pyramid2"/>
    <dgm:cxn modelId="{2FC1AF5A-B8E5-42D2-BF2E-3A263F1855F7}" srcId="{B90A3538-CC7C-4DAA-BBD8-0323A7FA1A26}" destId="{D76BBE05-28B6-4DDD-B37A-227057A04E5A}" srcOrd="2" destOrd="0" parTransId="{C2CA6356-0B38-4209-8B85-99E5904E8FBC}" sibTransId="{E4D42C65-5622-4ABF-9A7E-C926FEFAEA8D}"/>
    <dgm:cxn modelId="{9B02EF52-99B4-4FC1-A6EA-E801AA6694BF}" type="presOf" srcId="{7B5676EF-4843-4056-A4D4-F7F7D30B01E3}" destId="{00563147-0573-4D11-9D9C-F1F44C8A41BE}" srcOrd="0" destOrd="0" presId="urn:microsoft.com/office/officeart/2005/8/layout/pyramid2"/>
    <dgm:cxn modelId="{EDCB413E-13DE-49A7-A2C0-19F9C06FFE41}" type="presOf" srcId="{D1484388-A7E4-48DE-AAE8-2D93AA8F3C4A}" destId="{35DA08F5-80E1-47AC-9A67-652DA955F1C9}" srcOrd="0" destOrd="0" presId="urn:microsoft.com/office/officeart/2005/8/layout/pyramid2"/>
    <dgm:cxn modelId="{44FAA8D7-4C24-4D6A-AA5F-DD8713774F31}" type="presOf" srcId="{FB312AEC-DA4F-4D67-9706-E184A30CA749}" destId="{97BEBAF9-296E-4A73-9CDE-AB539C5CF0BC}" srcOrd="0" destOrd="0" presId="urn:microsoft.com/office/officeart/2005/8/layout/pyramid2"/>
    <dgm:cxn modelId="{2973924C-CDD4-4C9E-B7EE-23FC3963CA56}" type="presParOf" srcId="{348930CA-845C-45F9-AD63-95D5401B766B}" destId="{307B9DFB-8D83-4832-93FB-B8574178DE7D}" srcOrd="0" destOrd="0" presId="urn:microsoft.com/office/officeart/2005/8/layout/pyramid2"/>
    <dgm:cxn modelId="{C477E55E-2738-4C1F-A3BA-E40605B10092}" type="presParOf" srcId="{348930CA-845C-45F9-AD63-95D5401B766B}" destId="{C86028AA-DB19-456F-8A2E-E3DDA9B21D21}" srcOrd="1" destOrd="0" presId="urn:microsoft.com/office/officeart/2005/8/layout/pyramid2"/>
    <dgm:cxn modelId="{542744E9-0D47-4A10-A8F7-5B6880C75BDA}" type="presParOf" srcId="{C86028AA-DB19-456F-8A2E-E3DDA9B21D21}" destId="{35DA08F5-80E1-47AC-9A67-652DA955F1C9}" srcOrd="0" destOrd="0" presId="urn:microsoft.com/office/officeart/2005/8/layout/pyramid2"/>
    <dgm:cxn modelId="{7567E54D-281E-4418-AACA-912C25604EF5}" type="presParOf" srcId="{C86028AA-DB19-456F-8A2E-E3DDA9B21D21}" destId="{BDEF2860-F39D-4AB6-9CB2-41DFE49F9BD5}" srcOrd="1" destOrd="0" presId="urn:microsoft.com/office/officeart/2005/8/layout/pyramid2"/>
    <dgm:cxn modelId="{D22104C4-40B6-45B3-A981-0DC59B22C021}" type="presParOf" srcId="{C86028AA-DB19-456F-8A2E-E3DDA9B21D21}" destId="{00563147-0573-4D11-9D9C-F1F44C8A41BE}" srcOrd="2" destOrd="0" presId="urn:microsoft.com/office/officeart/2005/8/layout/pyramid2"/>
    <dgm:cxn modelId="{1939C334-14DA-4A30-B050-709BB2771792}" type="presParOf" srcId="{C86028AA-DB19-456F-8A2E-E3DDA9B21D21}" destId="{898E2FBE-58DA-43CF-912B-79155027FE90}" srcOrd="3" destOrd="0" presId="urn:microsoft.com/office/officeart/2005/8/layout/pyramid2"/>
    <dgm:cxn modelId="{8CE91E96-1722-4B2F-A811-DD8DF6E4EC3E}" type="presParOf" srcId="{C86028AA-DB19-456F-8A2E-E3DDA9B21D21}" destId="{5FEA9065-D8DA-4461-AD89-5B729047F54F}" srcOrd="4" destOrd="0" presId="urn:microsoft.com/office/officeart/2005/8/layout/pyramid2"/>
    <dgm:cxn modelId="{6071DD81-6CC8-4AD6-A587-BE2F03C881DA}" type="presParOf" srcId="{C86028AA-DB19-456F-8A2E-E3DDA9B21D21}" destId="{83B58A99-7656-4E23-836D-BE606E99BAA7}" srcOrd="5" destOrd="0" presId="urn:microsoft.com/office/officeart/2005/8/layout/pyramid2"/>
    <dgm:cxn modelId="{30AF6EDE-B0E5-4E73-B343-E1EB70185668}" type="presParOf" srcId="{C86028AA-DB19-456F-8A2E-E3DDA9B21D21}" destId="{97BEBAF9-296E-4A73-9CDE-AB539C5CF0BC}" srcOrd="6" destOrd="0" presId="urn:microsoft.com/office/officeart/2005/8/layout/pyramid2"/>
    <dgm:cxn modelId="{6485AEA1-0F9E-4DFC-BB48-4B6A7D436488}" type="presParOf" srcId="{C86028AA-DB19-456F-8A2E-E3DDA9B21D21}" destId="{BCC09CD9-B7DA-4494-B30E-7FA84768BE19}" srcOrd="7" destOrd="0" presId="urn:microsoft.com/office/officeart/2005/8/layout/pyramid2"/>
    <dgm:cxn modelId="{51671069-7BED-4553-9736-F364415CCE80}" type="presParOf" srcId="{C86028AA-DB19-456F-8A2E-E3DDA9B21D21}" destId="{B552EAF2-FF3A-4ADF-8979-F6277C0E2276}" srcOrd="8" destOrd="0" presId="urn:microsoft.com/office/officeart/2005/8/layout/pyramid2"/>
    <dgm:cxn modelId="{18242820-3D2C-40C6-BB38-C0C3C97B41A4}" type="presParOf" srcId="{C86028AA-DB19-456F-8A2E-E3DDA9B21D21}" destId="{1A330604-939C-4EE9-822D-7FA68741B28F}" srcOrd="9" destOrd="0" presId="urn:microsoft.com/office/officeart/2005/8/layout/pyramid2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E8E652D-E59D-4AA2-A0D7-90774884F9C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EAE58F-3497-4C09-8306-BB81074D3E55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pPr rtl="0"/>
          <a:r>
            <a:rPr lang="en-US" sz="6600" dirty="0" smtClean="0">
              <a:solidFill>
                <a:schemeClr val="tx1"/>
              </a:solidFill>
            </a:rPr>
            <a:t>3x +5x-2=0</a:t>
          </a:r>
          <a:endParaRPr lang="ru-RU" sz="6600" dirty="0">
            <a:solidFill>
              <a:schemeClr val="tx1"/>
            </a:solidFill>
          </a:endParaRPr>
        </a:p>
      </dgm:t>
    </dgm:pt>
    <dgm:pt modelId="{0228FEC8-CF8E-4180-8F0B-CAC3C554F36A}" type="parTrans" cxnId="{74126446-EDCA-45AB-B18C-EB8F47B5CA98}">
      <dgm:prSet/>
      <dgm:spPr/>
      <dgm:t>
        <a:bodyPr/>
        <a:lstStyle/>
        <a:p>
          <a:endParaRPr lang="ru-RU"/>
        </a:p>
      </dgm:t>
    </dgm:pt>
    <dgm:pt modelId="{B2CFE782-DBCD-4409-B18D-FDB3A39FE418}" type="sibTrans" cxnId="{74126446-EDCA-45AB-B18C-EB8F47B5CA98}">
      <dgm:prSet/>
      <dgm:spPr/>
      <dgm:t>
        <a:bodyPr/>
        <a:lstStyle/>
        <a:p>
          <a:endParaRPr lang="ru-RU"/>
        </a:p>
      </dgm:t>
    </dgm:pt>
    <dgm:pt modelId="{B8DE1ED8-66E1-4E2D-B7CA-B848EAF188FF}" type="pres">
      <dgm:prSet presAssocID="{BE8E652D-E59D-4AA2-A0D7-90774884F9C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3955361-2120-4559-839A-A62A70F8BD32}" type="pres">
      <dgm:prSet presAssocID="{AAEAE58F-3497-4C09-8306-BB81074D3E55}" presName="linNode" presStyleCnt="0"/>
      <dgm:spPr/>
    </dgm:pt>
    <dgm:pt modelId="{E7087B8F-7E9C-49F6-98DC-7B34913C2484}" type="pres">
      <dgm:prSet presAssocID="{AAEAE58F-3497-4C09-8306-BB81074D3E55}" presName="parentText" presStyleLbl="node1" presStyleIdx="0" presStyleCnt="1" custScaleX="221838" custLinFactNeighborX="0" custLinFactNeighborY="-185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F95FD25-D9C1-4BB2-A3FC-C3E88C365C02}" type="presOf" srcId="{AAEAE58F-3497-4C09-8306-BB81074D3E55}" destId="{E7087B8F-7E9C-49F6-98DC-7B34913C2484}" srcOrd="0" destOrd="0" presId="urn:microsoft.com/office/officeart/2005/8/layout/vList5"/>
    <dgm:cxn modelId="{D0297C61-5218-4D6B-902D-4CC253DB86DD}" type="presOf" srcId="{BE8E652D-E59D-4AA2-A0D7-90774884F9C6}" destId="{B8DE1ED8-66E1-4E2D-B7CA-B848EAF188FF}" srcOrd="0" destOrd="0" presId="urn:microsoft.com/office/officeart/2005/8/layout/vList5"/>
    <dgm:cxn modelId="{74126446-EDCA-45AB-B18C-EB8F47B5CA98}" srcId="{BE8E652D-E59D-4AA2-A0D7-90774884F9C6}" destId="{AAEAE58F-3497-4C09-8306-BB81074D3E55}" srcOrd="0" destOrd="0" parTransId="{0228FEC8-CF8E-4180-8F0B-CAC3C554F36A}" sibTransId="{B2CFE782-DBCD-4409-B18D-FDB3A39FE418}"/>
    <dgm:cxn modelId="{5A34F261-A292-49D4-BA13-D9577B9697EC}" type="presParOf" srcId="{B8DE1ED8-66E1-4E2D-B7CA-B848EAF188FF}" destId="{E3955361-2120-4559-839A-A62A70F8BD32}" srcOrd="0" destOrd="0" presId="urn:microsoft.com/office/officeart/2005/8/layout/vList5"/>
    <dgm:cxn modelId="{EB59AE0C-9393-40FA-9DA8-1966DC71D285}" type="presParOf" srcId="{E3955361-2120-4559-839A-A62A70F8BD32}" destId="{E7087B8F-7E9C-49F6-98DC-7B34913C2484}" srcOrd="0" destOrd="0" presId="urn:microsoft.com/office/officeart/2005/8/layout/vList5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E0772C0-231D-4FBF-9D31-949BDF0543EC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4A066D-C98A-41DA-95A9-728293FD81A6}">
      <dgm:prSet custT="1"/>
      <dgm:spPr>
        <a:solidFill>
          <a:srgbClr val="00B050"/>
        </a:solidFill>
      </dgm:spPr>
      <dgm:t>
        <a:bodyPr/>
        <a:lstStyle/>
        <a:p>
          <a:pPr rtl="0"/>
          <a:r>
            <a:rPr lang="en-US" sz="5400" dirty="0" smtClean="0"/>
            <a:t>a=3, b=5, c=-2</a:t>
          </a:r>
          <a:endParaRPr lang="en-US" sz="5400" dirty="0"/>
        </a:p>
      </dgm:t>
    </dgm:pt>
    <dgm:pt modelId="{4BCD3922-ABDF-467A-9DCB-98FDC942E217}" type="parTrans" cxnId="{58740E88-2C94-4716-94B6-A73C1611E259}">
      <dgm:prSet/>
      <dgm:spPr/>
      <dgm:t>
        <a:bodyPr/>
        <a:lstStyle/>
        <a:p>
          <a:endParaRPr lang="ru-RU"/>
        </a:p>
      </dgm:t>
    </dgm:pt>
    <dgm:pt modelId="{21D895DC-E5D8-4710-98A1-59AAC09AEA1A}" type="sibTrans" cxnId="{58740E88-2C94-4716-94B6-A73C1611E259}">
      <dgm:prSet/>
      <dgm:spPr/>
      <dgm:t>
        <a:bodyPr/>
        <a:lstStyle/>
        <a:p>
          <a:endParaRPr lang="ru-RU"/>
        </a:p>
      </dgm:t>
    </dgm:pt>
    <dgm:pt modelId="{5295827D-E1C4-4B8F-BCA9-E6BE359283C0}">
      <dgm:prSet/>
      <dgm:spPr>
        <a:solidFill>
          <a:schemeClr val="accent6">
            <a:lumMod val="90000"/>
          </a:schemeClr>
        </a:solidFill>
      </dgm:spPr>
      <dgm:t>
        <a:bodyPr/>
        <a:lstStyle/>
        <a:p>
          <a:pPr rtl="0"/>
          <a:endParaRPr lang="ru-RU" dirty="0"/>
        </a:p>
      </dgm:t>
    </dgm:pt>
    <dgm:pt modelId="{151C94ED-1D10-4DEA-9BBD-13C37A8CD621}" type="parTrans" cxnId="{6B864413-0FCC-423C-8FAA-D1FDB0AFA572}">
      <dgm:prSet/>
      <dgm:spPr/>
      <dgm:t>
        <a:bodyPr/>
        <a:lstStyle/>
        <a:p>
          <a:endParaRPr lang="ru-RU"/>
        </a:p>
      </dgm:t>
    </dgm:pt>
    <dgm:pt modelId="{4F7DCE37-03FF-48D3-AE0F-2304817CF116}" type="sibTrans" cxnId="{6B864413-0FCC-423C-8FAA-D1FDB0AFA572}">
      <dgm:prSet/>
      <dgm:spPr/>
      <dgm:t>
        <a:bodyPr/>
        <a:lstStyle/>
        <a:p>
          <a:endParaRPr lang="ru-RU"/>
        </a:p>
      </dgm:t>
    </dgm:pt>
    <dgm:pt modelId="{52B2C37C-4F56-4CB7-BB6C-0472F516F159}">
      <dgm:prSet/>
      <dgm:spPr/>
      <dgm:t>
        <a:bodyPr/>
        <a:lstStyle/>
        <a:p>
          <a:pPr rtl="0"/>
          <a:endParaRPr lang="ru-RU" dirty="0"/>
        </a:p>
      </dgm:t>
    </dgm:pt>
    <dgm:pt modelId="{83618534-8027-44D7-9884-F684991CED28}" type="parTrans" cxnId="{085F053A-0299-4FAF-A26F-D5AA947F5248}">
      <dgm:prSet/>
      <dgm:spPr/>
      <dgm:t>
        <a:bodyPr/>
        <a:lstStyle/>
        <a:p>
          <a:endParaRPr lang="ru-RU"/>
        </a:p>
      </dgm:t>
    </dgm:pt>
    <dgm:pt modelId="{87B68EC0-3F34-439E-BCFB-547D5F275A81}" type="sibTrans" cxnId="{085F053A-0299-4FAF-A26F-D5AA947F5248}">
      <dgm:prSet/>
      <dgm:spPr/>
      <dgm:t>
        <a:bodyPr/>
        <a:lstStyle/>
        <a:p>
          <a:endParaRPr lang="ru-RU"/>
        </a:p>
      </dgm:t>
    </dgm:pt>
    <dgm:pt modelId="{355F18C2-5625-43E2-A9CB-A8CBCF76AD3D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en-US" sz="5400" dirty="0" smtClean="0"/>
            <a:t>D=25-4·3·(-2)=49</a:t>
          </a:r>
          <a:endParaRPr lang="ru-RU" sz="5400" dirty="0"/>
        </a:p>
      </dgm:t>
    </dgm:pt>
    <dgm:pt modelId="{D665EB1C-093A-4DA8-8BC8-DCBB825C613C}" type="parTrans" cxnId="{36894040-8616-44F0-9ADE-EF2DBDB6984F}">
      <dgm:prSet/>
      <dgm:spPr/>
      <dgm:t>
        <a:bodyPr/>
        <a:lstStyle/>
        <a:p>
          <a:endParaRPr lang="ru-RU"/>
        </a:p>
      </dgm:t>
    </dgm:pt>
    <dgm:pt modelId="{8767C0DA-2066-44C2-BF14-3583853E1FA5}" type="sibTrans" cxnId="{36894040-8616-44F0-9ADE-EF2DBDB6984F}">
      <dgm:prSet/>
      <dgm:spPr/>
      <dgm:t>
        <a:bodyPr/>
        <a:lstStyle/>
        <a:p>
          <a:endParaRPr lang="ru-RU"/>
        </a:p>
      </dgm:t>
    </dgm:pt>
    <dgm:pt modelId="{0FEB21ED-A080-46AB-B807-FF022CF1A4BC}" type="pres">
      <dgm:prSet presAssocID="{AE0772C0-231D-4FBF-9D31-949BDF0543E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73CF1AD-D141-40D0-A5B7-0187A573179C}" type="pres">
      <dgm:prSet presAssocID="{52B2C37C-4F56-4CB7-BB6C-0472F516F159}" presName="boxAndChildren" presStyleCnt="0"/>
      <dgm:spPr/>
    </dgm:pt>
    <dgm:pt modelId="{0661A89D-A3BD-4A24-A175-EACDA6473944}" type="pres">
      <dgm:prSet presAssocID="{52B2C37C-4F56-4CB7-BB6C-0472F516F159}" presName="parentTextBox" presStyleLbl="node1" presStyleIdx="0" presStyleCnt="4"/>
      <dgm:spPr/>
      <dgm:t>
        <a:bodyPr/>
        <a:lstStyle/>
        <a:p>
          <a:endParaRPr lang="ru-RU"/>
        </a:p>
      </dgm:t>
    </dgm:pt>
    <dgm:pt modelId="{CC79F91A-9C51-4F5F-8C0F-DC202417E4CB}" type="pres">
      <dgm:prSet presAssocID="{4F7DCE37-03FF-48D3-AE0F-2304817CF116}" presName="sp" presStyleCnt="0"/>
      <dgm:spPr/>
    </dgm:pt>
    <dgm:pt modelId="{A4B1FF81-264A-444C-B646-612E8BCF1BCB}" type="pres">
      <dgm:prSet presAssocID="{5295827D-E1C4-4B8F-BCA9-E6BE359283C0}" presName="arrowAndChildren" presStyleCnt="0"/>
      <dgm:spPr/>
    </dgm:pt>
    <dgm:pt modelId="{C99BFA93-D03C-4EE2-A179-06F9714D8C9E}" type="pres">
      <dgm:prSet presAssocID="{5295827D-E1C4-4B8F-BCA9-E6BE359283C0}" presName="parentTextArrow" presStyleLbl="node1" presStyleIdx="1" presStyleCnt="4"/>
      <dgm:spPr/>
      <dgm:t>
        <a:bodyPr/>
        <a:lstStyle/>
        <a:p>
          <a:endParaRPr lang="ru-RU"/>
        </a:p>
      </dgm:t>
    </dgm:pt>
    <dgm:pt modelId="{3070810B-48BB-477F-BBB6-BE5DA6E97E3E}" type="pres">
      <dgm:prSet presAssocID="{8767C0DA-2066-44C2-BF14-3583853E1FA5}" presName="sp" presStyleCnt="0"/>
      <dgm:spPr/>
    </dgm:pt>
    <dgm:pt modelId="{16EFB142-36BB-4DF8-9C87-6800732C3689}" type="pres">
      <dgm:prSet presAssocID="{355F18C2-5625-43E2-A9CB-A8CBCF76AD3D}" presName="arrowAndChildren" presStyleCnt="0"/>
      <dgm:spPr/>
    </dgm:pt>
    <dgm:pt modelId="{CCA5D243-ADFA-4BFA-B5C4-C7ACD28F2053}" type="pres">
      <dgm:prSet presAssocID="{355F18C2-5625-43E2-A9CB-A8CBCF76AD3D}" presName="parentTextArrow" presStyleLbl="node1" presStyleIdx="2" presStyleCnt="4"/>
      <dgm:spPr/>
      <dgm:t>
        <a:bodyPr/>
        <a:lstStyle/>
        <a:p>
          <a:endParaRPr lang="ru-RU"/>
        </a:p>
      </dgm:t>
    </dgm:pt>
    <dgm:pt modelId="{A2845D46-0E94-4ED9-8292-57D4D75818D4}" type="pres">
      <dgm:prSet presAssocID="{21D895DC-E5D8-4710-98A1-59AAC09AEA1A}" presName="sp" presStyleCnt="0"/>
      <dgm:spPr/>
    </dgm:pt>
    <dgm:pt modelId="{F2C5D684-B30B-46E4-AE25-482D527AB925}" type="pres">
      <dgm:prSet presAssocID="{804A066D-C98A-41DA-95A9-728293FD81A6}" presName="arrowAndChildren" presStyleCnt="0"/>
      <dgm:spPr/>
    </dgm:pt>
    <dgm:pt modelId="{FA8AF0E2-AE42-4888-8CCB-241F9C5C24A9}" type="pres">
      <dgm:prSet presAssocID="{804A066D-C98A-41DA-95A9-728293FD81A6}" presName="parentTextArrow" presStyleLbl="node1" presStyleIdx="3" presStyleCnt="4" custLinFactNeighborX="520" custLinFactNeighborY="-123"/>
      <dgm:spPr/>
      <dgm:t>
        <a:bodyPr/>
        <a:lstStyle/>
        <a:p>
          <a:endParaRPr lang="ru-RU"/>
        </a:p>
      </dgm:t>
    </dgm:pt>
  </dgm:ptLst>
  <dgm:cxnLst>
    <dgm:cxn modelId="{36894040-8616-44F0-9ADE-EF2DBDB6984F}" srcId="{AE0772C0-231D-4FBF-9D31-949BDF0543EC}" destId="{355F18C2-5625-43E2-A9CB-A8CBCF76AD3D}" srcOrd="1" destOrd="0" parTransId="{D665EB1C-093A-4DA8-8BC8-DCBB825C613C}" sibTransId="{8767C0DA-2066-44C2-BF14-3583853E1FA5}"/>
    <dgm:cxn modelId="{2072C425-97C4-4D38-9D60-3CFA8B2783C9}" type="presOf" srcId="{52B2C37C-4F56-4CB7-BB6C-0472F516F159}" destId="{0661A89D-A3BD-4A24-A175-EACDA6473944}" srcOrd="0" destOrd="0" presId="urn:microsoft.com/office/officeart/2005/8/layout/process4"/>
    <dgm:cxn modelId="{58740E88-2C94-4716-94B6-A73C1611E259}" srcId="{AE0772C0-231D-4FBF-9D31-949BDF0543EC}" destId="{804A066D-C98A-41DA-95A9-728293FD81A6}" srcOrd="0" destOrd="0" parTransId="{4BCD3922-ABDF-467A-9DCB-98FDC942E217}" sibTransId="{21D895DC-E5D8-4710-98A1-59AAC09AEA1A}"/>
    <dgm:cxn modelId="{6B02C71A-106F-4625-9D69-8F0240666D6E}" type="presOf" srcId="{AE0772C0-231D-4FBF-9D31-949BDF0543EC}" destId="{0FEB21ED-A080-46AB-B807-FF022CF1A4BC}" srcOrd="0" destOrd="0" presId="urn:microsoft.com/office/officeart/2005/8/layout/process4"/>
    <dgm:cxn modelId="{3D66E34E-E194-45A0-9D0B-198040E875D1}" type="presOf" srcId="{804A066D-C98A-41DA-95A9-728293FD81A6}" destId="{FA8AF0E2-AE42-4888-8CCB-241F9C5C24A9}" srcOrd="0" destOrd="0" presId="urn:microsoft.com/office/officeart/2005/8/layout/process4"/>
    <dgm:cxn modelId="{C767550F-AAAA-4F13-B05F-15FB9AC1580D}" type="presOf" srcId="{5295827D-E1C4-4B8F-BCA9-E6BE359283C0}" destId="{C99BFA93-D03C-4EE2-A179-06F9714D8C9E}" srcOrd="0" destOrd="0" presId="urn:microsoft.com/office/officeart/2005/8/layout/process4"/>
    <dgm:cxn modelId="{36A0076E-D1EC-4B40-88C3-DA9DE94C7BBD}" type="presOf" srcId="{355F18C2-5625-43E2-A9CB-A8CBCF76AD3D}" destId="{CCA5D243-ADFA-4BFA-B5C4-C7ACD28F2053}" srcOrd="0" destOrd="0" presId="urn:microsoft.com/office/officeart/2005/8/layout/process4"/>
    <dgm:cxn modelId="{6B864413-0FCC-423C-8FAA-D1FDB0AFA572}" srcId="{AE0772C0-231D-4FBF-9D31-949BDF0543EC}" destId="{5295827D-E1C4-4B8F-BCA9-E6BE359283C0}" srcOrd="2" destOrd="0" parTransId="{151C94ED-1D10-4DEA-9BBD-13C37A8CD621}" sibTransId="{4F7DCE37-03FF-48D3-AE0F-2304817CF116}"/>
    <dgm:cxn modelId="{085F053A-0299-4FAF-A26F-D5AA947F5248}" srcId="{AE0772C0-231D-4FBF-9D31-949BDF0543EC}" destId="{52B2C37C-4F56-4CB7-BB6C-0472F516F159}" srcOrd="3" destOrd="0" parTransId="{83618534-8027-44D7-9884-F684991CED28}" sibTransId="{87B68EC0-3F34-439E-BCFB-547D5F275A81}"/>
    <dgm:cxn modelId="{C0B37DC2-DDF2-49FE-BC67-F1FB6F5DB7C1}" type="presParOf" srcId="{0FEB21ED-A080-46AB-B807-FF022CF1A4BC}" destId="{F73CF1AD-D141-40D0-A5B7-0187A573179C}" srcOrd="0" destOrd="0" presId="urn:microsoft.com/office/officeart/2005/8/layout/process4"/>
    <dgm:cxn modelId="{C1380B69-2A29-43EC-A84B-5BEDA6B89FDB}" type="presParOf" srcId="{F73CF1AD-D141-40D0-A5B7-0187A573179C}" destId="{0661A89D-A3BD-4A24-A175-EACDA6473944}" srcOrd="0" destOrd="0" presId="urn:microsoft.com/office/officeart/2005/8/layout/process4"/>
    <dgm:cxn modelId="{D8254922-D937-4C01-A3CE-4B9D576DA76E}" type="presParOf" srcId="{0FEB21ED-A080-46AB-B807-FF022CF1A4BC}" destId="{CC79F91A-9C51-4F5F-8C0F-DC202417E4CB}" srcOrd="1" destOrd="0" presId="urn:microsoft.com/office/officeart/2005/8/layout/process4"/>
    <dgm:cxn modelId="{5B6D775F-17A0-4A29-B598-67E0F1DD095E}" type="presParOf" srcId="{0FEB21ED-A080-46AB-B807-FF022CF1A4BC}" destId="{A4B1FF81-264A-444C-B646-612E8BCF1BCB}" srcOrd="2" destOrd="0" presId="urn:microsoft.com/office/officeart/2005/8/layout/process4"/>
    <dgm:cxn modelId="{78BF838A-2EC2-49FB-A6BD-B2BE251AE572}" type="presParOf" srcId="{A4B1FF81-264A-444C-B646-612E8BCF1BCB}" destId="{C99BFA93-D03C-4EE2-A179-06F9714D8C9E}" srcOrd="0" destOrd="0" presId="urn:microsoft.com/office/officeart/2005/8/layout/process4"/>
    <dgm:cxn modelId="{1F222A55-8091-4751-B4FF-A7122CCA4ECB}" type="presParOf" srcId="{0FEB21ED-A080-46AB-B807-FF022CF1A4BC}" destId="{3070810B-48BB-477F-BBB6-BE5DA6E97E3E}" srcOrd="3" destOrd="0" presId="urn:microsoft.com/office/officeart/2005/8/layout/process4"/>
    <dgm:cxn modelId="{F138D7E3-328F-4F36-A027-8F79FFF7922D}" type="presParOf" srcId="{0FEB21ED-A080-46AB-B807-FF022CF1A4BC}" destId="{16EFB142-36BB-4DF8-9C87-6800732C3689}" srcOrd="4" destOrd="0" presId="urn:microsoft.com/office/officeart/2005/8/layout/process4"/>
    <dgm:cxn modelId="{4F283A72-6D0B-48F9-9733-E06509C4655F}" type="presParOf" srcId="{16EFB142-36BB-4DF8-9C87-6800732C3689}" destId="{CCA5D243-ADFA-4BFA-B5C4-C7ACD28F2053}" srcOrd="0" destOrd="0" presId="urn:microsoft.com/office/officeart/2005/8/layout/process4"/>
    <dgm:cxn modelId="{75855B9A-370B-4D00-8498-936670953024}" type="presParOf" srcId="{0FEB21ED-A080-46AB-B807-FF022CF1A4BC}" destId="{A2845D46-0E94-4ED9-8292-57D4D75818D4}" srcOrd="5" destOrd="0" presId="urn:microsoft.com/office/officeart/2005/8/layout/process4"/>
    <dgm:cxn modelId="{34C405A6-8825-4867-A0F8-09520B33A2E6}" type="presParOf" srcId="{0FEB21ED-A080-46AB-B807-FF022CF1A4BC}" destId="{F2C5D684-B30B-46E4-AE25-482D527AB925}" srcOrd="6" destOrd="0" presId="urn:microsoft.com/office/officeart/2005/8/layout/process4"/>
    <dgm:cxn modelId="{3AD42950-556D-4D7B-8377-6EDDEA2D173A}" type="presParOf" srcId="{F2C5D684-B30B-46E4-AE25-482D527AB925}" destId="{FA8AF0E2-AE42-4888-8CCB-241F9C5C24A9}" srcOrd="0" destOrd="0" presId="urn:microsoft.com/office/officeart/2005/8/layout/process4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38048DC-81F4-4A73-9521-EB14FA4809B6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49EF511-943B-4095-89C4-325E431E01B2}">
      <dgm:prSet custT="1"/>
      <dgm:spPr>
        <a:gradFill flip="none" rotWithShape="0">
          <a:gsLst>
            <a:gs pos="0">
              <a:srgbClr val="0070C0">
                <a:shade val="30000"/>
                <a:satMod val="115000"/>
              </a:srgbClr>
            </a:gs>
            <a:gs pos="50000">
              <a:srgbClr val="0070C0">
                <a:shade val="67500"/>
                <a:satMod val="115000"/>
              </a:srgbClr>
            </a:gs>
            <a:gs pos="100000">
              <a:srgbClr val="0070C0">
                <a:shade val="100000"/>
                <a:satMod val="115000"/>
              </a:srgb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pPr rtl="0"/>
          <a:r>
            <a:rPr lang="en-US" sz="7200" dirty="0" smtClean="0"/>
            <a:t>6x(2x+1)=5x+1</a:t>
          </a:r>
          <a:endParaRPr lang="ru-RU" sz="7200" dirty="0"/>
        </a:p>
      </dgm:t>
    </dgm:pt>
    <dgm:pt modelId="{27C629C8-1AA8-44B7-B69C-52494EA5CDD4}" type="parTrans" cxnId="{EFBE94AB-B190-438E-B765-7B40F8405D18}">
      <dgm:prSet/>
      <dgm:spPr/>
      <dgm:t>
        <a:bodyPr/>
        <a:lstStyle/>
        <a:p>
          <a:endParaRPr lang="ru-RU"/>
        </a:p>
      </dgm:t>
    </dgm:pt>
    <dgm:pt modelId="{C607F079-4D11-4410-A62A-59E16B8DF8D7}" type="sibTrans" cxnId="{EFBE94AB-B190-438E-B765-7B40F8405D18}">
      <dgm:prSet/>
      <dgm:spPr/>
      <dgm:t>
        <a:bodyPr/>
        <a:lstStyle/>
        <a:p>
          <a:endParaRPr lang="ru-RU"/>
        </a:p>
      </dgm:t>
    </dgm:pt>
    <dgm:pt modelId="{F74A8B06-424B-4DF2-8EC7-8D34AFD6885B}" type="pres">
      <dgm:prSet presAssocID="{138048DC-81F4-4A73-9521-EB14FA4809B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023E60-F56D-4DB1-9D45-773DCFEE51C2}" type="pres">
      <dgm:prSet presAssocID="{E49EF511-943B-4095-89C4-325E431E01B2}" presName="parTxOnly" presStyleLbl="node1" presStyleIdx="0" presStyleCnt="1" custScaleY="113409" custLinFactNeighborX="-321" custLinFactNeighborY="-1236">
        <dgm:presLayoutVars>
          <dgm:chMax val="0"/>
          <dgm:chPref val="0"/>
          <dgm:bulletEnabled val="1"/>
        </dgm:presLayoutVars>
      </dgm:prSet>
      <dgm:spPr>
        <a:prstGeom prst="leftRightArrow">
          <a:avLst/>
        </a:prstGeom>
      </dgm:spPr>
      <dgm:t>
        <a:bodyPr/>
        <a:lstStyle/>
        <a:p>
          <a:endParaRPr lang="ru-RU"/>
        </a:p>
      </dgm:t>
    </dgm:pt>
  </dgm:ptLst>
  <dgm:cxnLst>
    <dgm:cxn modelId="{204FE2D7-C4B9-4EA1-8E1F-94D61F820FB9}" type="presOf" srcId="{E49EF511-943B-4095-89C4-325E431E01B2}" destId="{21023E60-F56D-4DB1-9D45-773DCFEE51C2}" srcOrd="0" destOrd="0" presId="urn:microsoft.com/office/officeart/2005/8/layout/chevron1"/>
    <dgm:cxn modelId="{1B575472-5F66-4275-A4B0-91A1807C08F7}" type="presOf" srcId="{138048DC-81F4-4A73-9521-EB14FA4809B6}" destId="{F74A8B06-424B-4DF2-8EC7-8D34AFD6885B}" srcOrd="0" destOrd="0" presId="urn:microsoft.com/office/officeart/2005/8/layout/chevron1"/>
    <dgm:cxn modelId="{EFBE94AB-B190-438E-B765-7B40F8405D18}" srcId="{138048DC-81F4-4A73-9521-EB14FA4809B6}" destId="{E49EF511-943B-4095-89C4-325E431E01B2}" srcOrd="0" destOrd="0" parTransId="{27C629C8-1AA8-44B7-B69C-52494EA5CDD4}" sibTransId="{C607F079-4D11-4410-A62A-59E16B8DF8D7}"/>
    <dgm:cxn modelId="{5B355B89-0300-4637-A0F8-F775FFDEABB4}" type="presParOf" srcId="{F74A8B06-424B-4DF2-8EC7-8D34AFD6885B}" destId="{21023E60-F56D-4DB1-9D45-773DCFEE51C2}" srcOrd="0" destOrd="0" presId="urn:microsoft.com/office/officeart/2005/8/layout/chevron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5B8DECF-DEF1-4C21-B4AB-175E2FBC02D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D3B40EE-CFD5-481B-917D-BD9CC4F0C18D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i="1" dirty="0" smtClean="0">
              <a:solidFill>
                <a:schemeClr val="tx1"/>
              </a:solidFill>
            </a:rPr>
            <a:t>12</a:t>
          </a:r>
          <a:r>
            <a:rPr lang="en-US" i="1" dirty="0" smtClean="0">
              <a:solidFill>
                <a:schemeClr val="tx1"/>
              </a:solidFill>
            </a:rPr>
            <a:t>x</a:t>
          </a:r>
          <a:r>
            <a:rPr lang="en-US" i="1" baseline="30000" dirty="0" smtClean="0">
              <a:solidFill>
                <a:schemeClr val="tx1"/>
              </a:solidFill>
            </a:rPr>
            <a:t>2</a:t>
          </a:r>
          <a:r>
            <a:rPr lang="en-US" i="1" dirty="0" smtClean="0">
              <a:solidFill>
                <a:schemeClr val="tx1"/>
              </a:solidFill>
            </a:rPr>
            <a:t>+6x=5x+1</a:t>
          </a:r>
          <a:endParaRPr lang="ru-RU" i="1" dirty="0">
            <a:solidFill>
              <a:schemeClr val="tx1"/>
            </a:solidFill>
          </a:endParaRPr>
        </a:p>
      </dgm:t>
    </dgm:pt>
    <dgm:pt modelId="{866C157D-6EA0-4B0A-8C60-09D5BA05E8CD}" type="parTrans" cxnId="{3D3567A4-B5EF-4369-AFE6-B8756998AC9B}">
      <dgm:prSet/>
      <dgm:spPr/>
      <dgm:t>
        <a:bodyPr/>
        <a:lstStyle/>
        <a:p>
          <a:endParaRPr lang="ru-RU"/>
        </a:p>
      </dgm:t>
    </dgm:pt>
    <dgm:pt modelId="{B69863F4-7D9D-47BA-9851-4F76F59009F7}" type="sibTrans" cxnId="{3D3567A4-B5EF-4369-AFE6-B8756998AC9B}">
      <dgm:prSet/>
      <dgm:spPr/>
      <dgm:t>
        <a:bodyPr/>
        <a:lstStyle/>
        <a:p>
          <a:endParaRPr lang="ru-RU"/>
        </a:p>
      </dgm:t>
    </dgm:pt>
    <dgm:pt modelId="{CB0172CB-14D7-4B89-84BF-16827AC8D117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en-US" i="1" dirty="0" smtClean="0">
              <a:solidFill>
                <a:schemeClr val="tx1"/>
              </a:solidFill>
            </a:rPr>
            <a:t>12x</a:t>
          </a:r>
          <a:r>
            <a:rPr lang="en-US" i="1" baseline="30000" dirty="0" smtClean="0">
              <a:solidFill>
                <a:schemeClr val="tx1"/>
              </a:solidFill>
            </a:rPr>
            <a:t>2</a:t>
          </a:r>
          <a:r>
            <a:rPr lang="en-US" i="1" dirty="0" smtClean="0">
              <a:solidFill>
                <a:schemeClr val="tx1"/>
              </a:solidFill>
            </a:rPr>
            <a:t>+6x-5x-1=0</a:t>
          </a:r>
          <a:endParaRPr lang="ru-RU" i="1" dirty="0">
            <a:solidFill>
              <a:schemeClr val="tx1"/>
            </a:solidFill>
          </a:endParaRPr>
        </a:p>
      </dgm:t>
    </dgm:pt>
    <dgm:pt modelId="{5BE4A01E-8DD6-404A-A2EC-916E1B956096}" type="parTrans" cxnId="{803484D6-C54D-427E-82C8-BE113EC78AD6}">
      <dgm:prSet/>
      <dgm:spPr/>
      <dgm:t>
        <a:bodyPr/>
        <a:lstStyle/>
        <a:p>
          <a:endParaRPr lang="ru-RU"/>
        </a:p>
      </dgm:t>
    </dgm:pt>
    <dgm:pt modelId="{47D41FD5-ADCB-4D7A-85A1-C90F078D307B}" type="sibTrans" cxnId="{803484D6-C54D-427E-82C8-BE113EC78AD6}">
      <dgm:prSet/>
      <dgm:spPr/>
      <dgm:t>
        <a:bodyPr/>
        <a:lstStyle/>
        <a:p>
          <a:endParaRPr lang="ru-RU"/>
        </a:p>
      </dgm:t>
    </dgm:pt>
    <dgm:pt modelId="{BA847777-66AD-4C4F-A200-069053D447F8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en-US" i="1" dirty="0" smtClean="0">
              <a:solidFill>
                <a:schemeClr val="tx1"/>
              </a:solidFill>
            </a:rPr>
            <a:t>12x</a:t>
          </a:r>
          <a:r>
            <a:rPr lang="en-US" i="1" baseline="30000" dirty="0" smtClean="0">
              <a:solidFill>
                <a:schemeClr val="tx1"/>
              </a:solidFill>
            </a:rPr>
            <a:t>2</a:t>
          </a:r>
          <a:r>
            <a:rPr lang="en-US" i="1" dirty="0" smtClean="0">
              <a:solidFill>
                <a:schemeClr val="tx1"/>
              </a:solidFill>
            </a:rPr>
            <a:t>+x-1=0</a:t>
          </a:r>
          <a:endParaRPr lang="ru-RU" i="1" dirty="0">
            <a:solidFill>
              <a:schemeClr val="tx1"/>
            </a:solidFill>
          </a:endParaRPr>
        </a:p>
      </dgm:t>
    </dgm:pt>
    <dgm:pt modelId="{B055DEE4-CB26-4904-BC19-5519749DF7C4}" type="parTrans" cxnId="{DE720F15-3A2A-4263-82A6-9614E57DF4F8}">
      <dgm:prSet/>
      <dgm:spPr/>
      <dgm:t>
        <a:bodyPr/>
        <a:lstStyle/>
        <a:p>
          <a:endParaRPr lang="ru-RU"/>
        </a:p>
      </dgm:t>
    </dgm:pt>
    <dgm:pt modelId="{B0500A9E-AB37-4773-AE01-65B5D0E547DF}" type="sibTrans" cxnId="{DE720F15-3A2A-4263-82A6-9614E57DF4F8}">
      <dgm:prSet/>
      <dgm:spPr/>
      <dgm:t>
        <a:bodyPr/>
        <a:lstStyle/>
        <a:p>
          <a:endParaRPr lang="ru-RU"/>
        </a:p>
      </dgm:t>
    </dgm:pt>
    <dgm:pt modelId="{7A831A38-CE14-438A-9EDE-6BB416A9951A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en-US" i="1" dirty="0" smtClean="0">
              <a:solidFill>
                <a:schemeClr val="tx1"/>
              </a:solidFill>
            </a:rPr>
            <a:t>a=12, b=1, c=-1</a:t>
          </a:r>
          <a:endParaRPr lang="ru-RU" i="1" dirty="0">
            <a:solidFill>
              <a:schemeClr val="tx1"/>
            </a:solidFill>
          </a:endParaRPr>
        </a:p>
      </dgm:t>
    </dgm:pt>
    <dgm:pt modelId="{5BCDD5C7-FCAD-4309-AE85-F86F1CA79182}" type="parTrans" cxnId="{AC9B8096-4389-43EA-A9F2-60FC17A489D7}">
      <dgm:prSet/>
      <dgm:spPr/>
      <dgm:t>
        <a:bodyPr/>
        <a:lstStyle/>
        <a:p>
          <a:endParaRPr lang="ru-RU"/>
        </a:p>
      </dgm:t>
    </dgm:pt>
    <dgm:pt modelId="{9CF14F72-8258-431D-BDCE-FF528D423DEB}" type="sibTrans" cxnId="{AC9B8096-4389-43EA-A9F2-60FC17A489D7}">
      <dgm:prSet/>
      <dgm:spPr/>
      <dgm:t>
        <a:bodyPr/>
        <a:lstStyle/>
        <a:p>
          <a:endParaRPr lang="ru-RU"/>
        </a:p>
      </dgm:t>
    </dgm:pt>
    <dgm:pt modelId="{2BDD8183-B3E3-4927-8422-C68D3E82C503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en-US" i="1" dirty="0" smtClean="0">
              <a:solidFill>
                <a:schemeClr val="tx1"/>
              </a:solidFill>
            </a:rPr>
            <a:t>D=1</a:t>
          </a:r>
          <a:r>
            <a:rPr lang="en-US" i="1" baseline="30000" dirty="0" smtClean="0">
              <a:solidFill>
                <a:schemeClr val="tx1"/>
              </a:solidFill>
            </a:rPr>
            <a:t>2</a:t>
          </a:r>
          <a:r>
            <a:rPr lang="en-US" i="1" dirty="0" smtClean="0">
              <a:solidFill>
                <a:schemeClr val="tx1"/>
              </a:solidFill>
            </a:rPr>
            <a:t>-4·12·(-1)=49</a:t>
          </a:r>
          <a:endParaRPr lang="ru-RU" i="1" dirty="0">
            <a:solidFill>
              <a:schemeClr val="tx1"/>
            </a:solidFill>
          </a:endParaRPr>
        </a:p>
      </dgm:t>
    </dgm:pt>
    <dgm:pt modelId="{26BC438F-1FD3-400D-AAB1-05F9E6FCF218}" type="parTrans" cxnId="{B7D90538-3E69-40FD-99D0-7C32495FF181}">
      <dgm:prSet/>
      <dgm:spPr/>
      <dgm:t>
        <a:bodyPr/>
        <a:lstStyle/>
        <a:p>
          <a:endParaRPr lang="ru-RU"/>
        </a:p>
      </dgm:t>
    </dgm:pt>
    <dgm:pt modelId="{88891656-1F70-40A2-B964-B723A213CFD7}" type="sibTrans" cxnId="{B7D90538-3E69-40FD-99D0-7C32495FF181}">
      <dgm:prSet/>
      <dgm:spPr/>
      <dgm:t>
        <a:bodyPr/>
        <a:lstStyle/>
        <a:p>
          <a:endParaRPr lang="ru-RU"/>
        </a:p>
      </dgm:t>
    </dgm:pt>
    <dgm:pt modelId="{D3212B90-FC28-40D8-9CF9-45F30D341770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rtl="0"/>
          <a:endParaRPr lang="ru-RU" i="1" dirty="0"/>
        </a:p>
      </dgm:t>
    </dgm:pt>
    <dgm:pt modelId="{26D85492-C538-4C5C-B55E-4A5EE87CCCC7}" type="parTrans" cxnId="{DEEECA46-D86A-4836-8803-A8A98816FC5B}">
      <dgm:prSet/>
      <dgm:spPr/>
      <dgm:t>
        <a:bodyPr/>
        <a:lstStyle/>
        <a:p>
          <a:endParaRPr lang="ru-RU"/>
        </a:p>
      </dgm:t>
    </dgm:pt>
    <dgm:pt modelId="{BFE18F53-6767-4103-AE37-475E742E629A}" type="sibTrans" cxnId="{DEEECA46-D86A-4836-8803-A8A98816FC5B}">
      <dgm:prSet/>
      <dgm:spPr/>
      <dgm:t>
        <a:bodyPr/>
        <a:lstStyle/>
        <a:p>
          <a:endParaRPr lang="ru-RU"/>
        </a:p>
      </dgm:t>
    </dgm:pt>
    <dgm:pt modelId="{528FED24-FFDB-4C65-A6B0-1D3314B1FEA7}" type="pres">
      <dgm:prSet presAssocID="{35B8DECF-DEF1-4C21-B4AB-175E2FBC02D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8C9E93C-411B-404F-95C1-A3505DFDB185}" type="pres">
      <dgm:prSet presAssocID="{4D3B40EE-CFD5-481B-917D-BD9CC4F0C18D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A4C2A6-D7B0-4464-A529-4B469A417DF4}" type="pres">
      <dgm:prSet presAssocID="{B69863F4-7D9D-47BA-9851-4F76F59009F7}" presName="spacer" presStyleCnt="0"/>
      <dgm:spPr/>
    </dgm:pt>
    <dgm:pt modelId="{6CBB489F-7CB5-4495-80DA-1F2D68A1349F}" type="pres">
      <dgm:prSet presAssocID="{CB0172CB-14D7-4B89-84BF-16827AC8D117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5C05D43-F32E-4BCA-A308-095E0ADF6489}" type="pres">
      <dgm:prSet presAssocID="{47D41FD5-ADCB-4D7A-85A1-C90F078D307B}" presName="spacer" presStyleCnt="0"/>
      <dgm:spPr/>
    </dgm:pt>
    <dgm:pt modelId="{058ECE44-6C6E-4EE3-A056-E47A20E38564}" type="pres">
      <dgm:prSet presAssocID="{BA847777-66AD-4C4F-A200-069053D447F8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EA8F8C-A377-4974-ABC2-B4CAD3251367}" type="pres">
      <dgm:prSet presAssocID="{B0500A9E-AB37-4773-AE01-65B5D0E547DF}" presName="spacer" presStyleCnt="0"/>
      <dgm:spPr/>
    </dgm:pt>
    <dgm:pt modelId="{923AC697-83B9-4E18-9DF4-77B2031057EC}" type="pres">
      <dgm:prSet presAssocID="{7A831A38-CE14-438A-9EDE-6BB416A9951A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FE3866-C285-4DEF-A91C-94E77FD7821E}" type="pres">
      <dgm:prSet presAssocID="{9CF14F72-8258-431D-BDCE-FF528D423DEB}" presName="spacer" presStyleCnt="0"/>
      <dgm:spPr/>
    </dgm:pt>
    <dgm:pt modelId="{F1D21DDB-E54B-4CD9-A18B-1CF3F764AEFE}" type="pres">
      <dgm:prSet presAssocID="{2BDD8183-B3E3-4927-8422-C68D3E82C503}" presName="parentText" presStyleLbl="node1" presStyleIdx="4" presStyleCnt="6" custLinFactNeighborX="-348" custLinFactNeighborY="247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44535A-C8F1-4674-B91C-059EF6D6DA94}" type="pres">
      <dgm:prSet presAssocID="{88891656-1F70-40A2-B964-B723A213CFD7}" presName="spacer" presStyleCnt="0"/>
      <dgm:spPr/>
    </dgm:pt>
    <dgm:pt modelId="{466E9511-4BE0-436A-A667-D190F3B7AB27}" type="pres">
      <dgm:prSet presAssocID="{D3212B90-FC28-40D8-9CF9-45F30D341770}" presName="parentText" presStyleLbl="node1" presStyleIdx="5" presStyleCnt="6" custLinFactY="3053" custLinFactNeighborX="520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55E844B-31E1-4D49-9982-5276C6BD254F}" type="presOf" srcId="{4D3B40EE-CFD5-481B-917D-BD9CC4F0C18D}" destId="{F8C9E93C-411B-404F-95C1-A3505DFDB185}" srcOrd="0" destOrd="0" presId="urn:microsoft.com/office/officeart/2005/8/layout/vList2"/>
    <dgm:cxn modelId="{DE720F15-3A2A-4263-82A6-9614E57DF4F8}" srcId="{35B8DECF-DEF1-4C21-B4AB-175E2FBC02DD}" destId="{BA847777-66AD-4C4F-A200-069053D447F8}" srcOrd="2" destOrd="0" parTransId="{B055DEE4-CB26-4904-BC19-5519749DF7C4}" sibTransId="{B0500A9E-AB37-4773-AE01-65B5D0E547DF}"/>
    <dgm:cxn modelId="{803484D6-C54D-427E-82C8-BE113EC78AD6}" srcId="{35B8DECF-DEF1-4C21-B4AB-175E2FBC02DD}" destId="{CB0172CB-14D7-4B89-84BF-16827AC8D117}" srcOrd="1" destOrd="0" parTransId="{5BE4A01E-8DD6-404A-A2EC-916E1B956096}" sibTransId="{47D41FD5-ADCB-4D7A-85A1-C90F078D307B}"/>
    <dgm:cxn modelId="{DEEECA46-D86A-4836-8803-A8A98816FC5B}" srcId="{35B8DECF-DEF1-4C21-B4AB-175E2FBC02DD}" destId="{D3212B90-FC28-40D8-9CF9-45F30D341770}" srcOrd="5" destOrd="0" parTransId="{26D85492-C538-4C5C-B55E-4A5EE87CCCC7}" sibTransId="{BFE18F53-6767-4103-AE37-475E742E629A}"/>
    <dgm:cxn modelId="{72D6F260-B0C0-4516-A275-ADE69560F155}" type="presOf" srcId="{BA847777-66AD-4C4F-A200-069053D447F8}" destId="{058ECE44-6C6E-4EE3-A056-E47A20E38564}" srcOrd="0" destOrd="0" presId="urn:microsoft.com/office/officeart/2005/8/layout/vList2"/>
    <dgm:cxn modelId="{3FB64F59-CEAB-4832-91A5-853B17E77392}" type="presOf" srcId="{7A831A38-CE14-438A-9EDE-6BB416A9951A}" destId="{923AC697-83B9-4E18-9DF4-77B2031057EC}" srcOrd="0" destOrd="0" presId="urn:microsoft.com/office/officeart/2005/8/layout/vList2"/>
    <dgm:cxn modelId="{4FCD2DE2-F679-4418-AD6D-81A8433D1F2D}" type="presOf" srcId="{2BDD8183-B3E3-4927-8422-C68D3E82C503}" destId="{F1D21DDB-E54B-4CD9-A18B-1CF3F764AEFE}" srcOrd="0" destOrd="0" presId="urn:microsoft.com/office/officeart/2005/8/layout/vList2"/>
    <dgm:cxn modelId="{2F47B980-9C2E-4089-8AEC-7FB50BD2BE0F}" type="presOf" srcId="{D3212B90-FC28-40D8-9CF9-45F30D341770}" destId="{466E9511-4BE0-436A-A667-D190F3B7AB27}" srcOrd="0" destOrd="0" presId="urn:microsoft.com/office/officeart/2005/8/layout/vList2"/>
    <dgm:cxn modelId="{31B45B42-6C4C-4902-BA6C-55C481F70780}" type="presOf" srcId="{CB0172CB-14D7-4B89-84BF-16827AC8D117}" destId="{6CBB489F-7CB5-4495-80DA-1F2D68A1349F}" srcOrd="0" destOrd="0" presId="urn:microsoft.com/office/officeart/2005/8/layout/vList2"/>
    <dgm:cxn modelId="{AC9B8096-4389-43EA-A9F2-60FC17A489D7}" srcId="{35B8DECF-DEF1-4C21-B4AB-175E2FBC02DD}" destId="{7A831A38-CE14-438A-9EDE-6BB416A9951A}" srcOrd="3" destOrd="0" parTransId="{5BCDD5C7-FCAD-4309-AE85-F86F1CA79182}" sibTransId="{9CF14F72-8258-431D-BDCE-FF528D423DEB}"/>
    <dgm:cxn modelId="{4CCD9304-FE80-4786-98EF-5AC8AACC3240}" type="presOf" srcId="{35B8DECF-DEF1-4C21-B4AB-175E2FBC02DD}" destId="{528FED24-FFDB-4C65-A6B0-1D3314B1FEA7}" srcOrd="0" destOrd="0" presId="urn:microsoft.com/office/officeart/2005/8/layout/vList2"/>
    <dgm:cxn modelId="{B7D90538-3E69-40FD-99D0-7C32495FF181}" srcId="{35B8DECF-DEF1-4C21-B4AB-175E2FBC02DD}" destId="{2BDD8183-B3E3-4927-8422-C68D3E82C503}" srcOrd="4" destOrd="0" parTransId="{26BC438F-1FD3-400D-AAB1-05F9E6FCF218}" sibTransId="{88891656-1F70-40A2-B964-B723A213CFD7}"/>
    <dgm:cxn modelId="{3D3567A4-B5EF-4369-AFE6-B8756998AC9B}" srcId="{35B8DECF-DEF1-4C21-B4AB-175E2FBC02DD}" destId="{4D3B40EE-CFD5-481B-917D-BD9CC4F0C18D}" srcOrd="0" destOrd="0" parTransId="{866C157D-6EA0-4B0A-8C60-09D5BA05E8CD}" sibTransId="{B69863F4-7D9D-47BA-9851-4F76F59009F7}"/>
    <dgm:cxn modelId="{4409B75C-71AC-4E9B-A4FB-4A03FBDC4DF2}" type="presParOf" srcId="{528FED24-FFDB-4C65-A6B0-1D3314B1FEA7}" destId="{F8C9E93C-411B-404F-95C1-A3505DFDB185}" srcOrd="0" destOrd="0" presId="urn:microsoft.com/office/officeart/2005/8/layout/vList2"/>
    <dgm:cxn modelId="{D24F4BAE-89CB-4CF0-8182-9491C3A0836C}" type="presParOf" srcId="{528FED24-FFDB-4C65-A6B0-1D3314B1FEA7}" destId="{69A4C2A6-D7B0-4464-A529-4B469A417DF4}" srcOrd="1" destOrd="0" presId="urn:microsoft.com/office/officeart/2005/8/layout/vList2"/>
    <dgm:cxn modelId="{D89D1312-37D2-4537-B0A2-94E58D014E47}" type="presParOf" srcId="{528FED24-FFDB-4C65-A6B0-1D3314B1FEA7}" destId="{6CBB489F-7CB5-4495-80DA-1F2D68A1349F}" srcOrd="2" destOrd="0" presId="urn:microsoft.com/office/officeart/2005/8/layout/vList2"/>
    <dgm:cxn modelId="{6F0E18F8-04D6-4A92-BD52-531CEA88FF97}" type="presParOf" srcId="{528FED24-FFDB-4C65-A6B0-1D3314B1FEA7}" destId="{F5C05D43-F32E-4BCA-A308-095E0ADF6489}" srcOrd="3" destOrd="0" presId="urn:microsoft.com/office/officeart/2005/8/layout/vList2"/>
    <dgm:cxn modelId="{3350340C-CD59-479F-A339-46C4603E58F2}" type="presParOf" srcId="{528FED24-FFDB-4C65-A6B0-1D3314B1FEA7}" destId="{058ECE44-6C6E-4EE3-A056-E47A20E38564}" srcOrd="4" destOrd="0" presId="urn:microsoft.com/office/officeart/2005/8/layout/vList2"/>
    <dgm:cxn modelId="{38C7ABD7-8E26-48BA-9AF0-E0FE42E88E63}" type="presParOf" srcId="{528FED24-FFDB-4C65-A6B0-1D3314B1FEA7}" destId="{E1EA8F8C-A377-4974-ABC2-B4CAD3251367}" srcOrd="5" destOrd="0" presId="urn:microsoft.com/office/officeart/2005/8/layout/vList2"/>
    <dgm:cxn modelId="{AAA8CC12-D336-4BB5-BE48-E1E442EBAB6F}" type="presParOf" srcId="{528FED24-FFDB-4C65-A6B0-1D3314B1FEA7}" destId="{923AC697-83B9-4E18-9DF4-77B2031057EC}" srcOrd="6" destOrd="0" presId="urn:microsoft.com/office/officeart/2005/8/layout/vList2"/>
    <dgm:cxn modelId="{4BDC21AE-9BA1-433F-83B2-702BF181427A}" type="presParOf" srcId="{528FED24-FFDB-4C65-A6B0-1D3314B1FEA7}" destId="{58FE3866-C285-4DEF-A91C-94E77FD7821E}" srcOrd="7" destOrd="0" presId="urn:microsoft.com/office/officeart/2005/8/layout/vList2"/>
    <dgm:cxn modelId="{9CE3EBDD-59E4-49A2-92F2-71E2024B7605}" type="presParOf" srcId="{528FED24-FFDB-4C65-A6B0-1D3314B1FEA7}" destId="{F1D21DDB-E54B-4CD9-A18B-1CF3F764AEFE}" srcOrd="8" destOrd="0" presId="urn:microsoft.com/office/officeart/2005/8/layout/vList2"/>
    <dgm:cxn modelId="{1EAC03EB-95DC-4DD2-AB9E-6B2A28F10DDE}" type="presParOf" srcId="{528FED24-FFDB-4C65-A6B0-1D3314B1FEA7}" destId="{E544535A-C8F1-4674-B91C-059EF6D6DA94}" srcOrd="9" destOrd="0" presId="urn:microsoft.com/office/officeart/2005/8/layout/vList2"/>
    <dgm:cxn modelId="{F5D6E913-396A-4E6C-91D4-82FA8311966B}" type="presParOf" srcId="{528FED24-FFDB-4C65-A6B0-1D3314B1FEA7}" destId="{466E9511-4BE0-436A-A667-D190F3B7AB27}" srcOrd="10" destOrd="0" presId="urn:microsoft.com/office/officeart/2005/8/layout/vList2"/>
  </dgm:cxnLst>
  <dgm:bg/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970AF4E-DEDE-46B5-8B3A-2D4CB326D5D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EDE9287-F0C0-40C7-B5E6-4DAA552284C2}">
      <dgm:prSet custT="1"/>
      <dgm:spPr>
        <a:solidFill>
          <a:srgbClr val="C00000"/>
        </a:solidFill>
      </dgm:spPr>
      <dgm:t>
        <a:bodyPr/>
        <a:lstStyle/>
        <a:p>
          <a:pPr rtl="0"/>
          <a:r>
            <a:rPr lang="ru-RU" sz="6500" dirty="0" smtClean="0"/>
            <a:t>      </a:t>
          </a:r>
          <a:r>
            <a:rPr lang="ru-RU" sz="8800" dirty="0" smtClean="0"/>
            <a:t>(</a:t>
          </a:r>
          <a:r>
            <a:rPr lang="en-US" sz="8800" dirty="0" smtClean="0"/>
            <a:t>x-2</a:t>
          </a:r>
          <a:r>
            <a:rPr lang="ru-RU" sz="8800" dirty="0" smtClean="0"/>
            <a:t>)</a:t>
          </a:r>
          <a:r>
            <a:rPr lang="en-US" sz="8800" baseline="30000" dirty="0" smtClean="0"/>
            <a:t>2</a:t>
          </a:r>
          <a:r>
            <a:rPr lang="en-US" sz="8800" dirty="0" smtClean="0"/>
            <a:t>=3x-8</a:t>
          </a:r>
          <a:endParaRPr lang="ru-RU" sz="8800" dirty="0"/>
        </a:p>
      </dgm:t>
    </dgm:pt>
    <dgm:pt modelId="{D4A05625-D14F-423E-9DF8-3BE878339986}" type="parTrans" cxnId="{884D1F2F-8E82-4ED7-A2D2-3CFE393210B5}">
      <dgm:prSet/>
      <dgm:spPr/>
      <dgm:t>
        <a:bodyPr/>
        <a:lstStyle/>
        <a:p>
          <a:endParaRPr lang="ru-RU"/>
        </a:p>
      </dgm:t>
    </dgm:pt>
    <dgm:pt modelId="{B66E87B9-521C-4E5D-AB4A-5876A89D32DC}" type="sibTrans" cxnId="{884D1F2F-8E82-4ED7-A2D2-3CFE393210B5}">
      <dgm:prSet/>
      <dgm:spPr/>
      <dgm:t>
        <a:bodyPr/>
        <a:lstStyle/>
        <a:p>
          <a:endParaRPr lang="ru-RU"/>
        </a:p>
      </dgm:t>
    </dgm:pt>
    <dgm:pt modelId="{F7854DD2-F510-40C1-A6AE-55392B7A03EA}" type="pres">
      <dgm:prSet presAssocID="{1970AF4E-DEDE-46B5-8B3A-2D4CB326D5D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484CD6F-A41D-4CB1-AF44-28B1706CAF53}" type="pres">
      <dgm:prSet presAssocID="{6EDE9287-F0C0-40C7-B5E6-4DAA552284C2}" presName="parentLin" presStyleCnt="0"/>
      <dgm:spPr/>
    </dgm:pt>
    <dgm:pt modelId="{F8FB70C0-7C33-4738-8B09-757BA0146857}" type="pres">
      <dgm:prSet presAssocID="{6EDE9287-F0C0-40C7-B5E6-4DAA552284C2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A104BCE6-D0E9-4D57-811C-558A338FCB40}" type="pres">
      <dgm:prSet presAssocID="{6EDE9287-F0C0-40C7-B5E6-4DAA552284C2}" presName="parentText" presStyleLbl="node1" presStyleIdx="0" presStyleCnt="1" custScaleX="122818" custScaleY="133864">
        <dgm:presLayoutVars>
          <dgm:chMax val="0"/>
          <dgm:bulletEnabled val="1"/>
        </dgm:presLayoutVars>
      </dgm:prSet>
      <dgm:spPr>
        <a:prstGeom prst="flowChartPunchedTape">
          <a:avLst/>
        </a:prstGeom>
      </dgm:spPr>
      <dgm:t>
        <a:bodyPr/>
        <a:lstStyle/>
        <a:p>
          <a:endParaRPr lang="ru-RU"/>
        </a:p>
      </dgm:t>
    </dgm:pt>
    <dgm:pt modelId="{C4E3FAB7-25F0-4E47-B83A-3D3493D2BE08}" type="pres">
      <dgm:prSet presAssocID="{6EDE9287-F0C0-40C7-B5E6-4DAA552284C2}" presName="negativeSpace" presStyleCnt="0"/>
      <dgm:spPr/>
    </dgm:pt>
    <dgm:pt modelId="{C2EEE13E-DFCF-45F0-A4B7-8181059E3158}" type="pres">
      <dgm:prSet presAssocID="{6EDE9287-F0C0-40C7-B5E6-4DAA552284C2}" presName="childText" presStyleLbl="conFgAcc1" presStyleIdx="0" presStyleCnt="1">
        <dgm:presLayoutVars>
          <dgm:bulletEnabled val="1"/>
        </dgm:presLayoutVars>
      </dgm:prSet>
      <dgm:spPr>
        <a:solidFill>
          <a:schemeClr val="accent5">
            <a:lumMod val="75000"/>
            <a:alpha val="90000"/>
          </a:schemeClr>
        </a:solidFill>
      </dgm:spPr>
    </dgm:pt>
  </dgm:ptLst>
  <dgm:cxnLst>
    <dgm:cxn modelId="{4C6F3D51-1827-478B-91C9-EEBA76DAE20E}" type="presOf" srcId="{6EDE9287-F0C0-40C7-B5E6-4DAA552284C2}" destId="{F8FB70C0-7C33-4738-8B09-757BA0146857}" srcOrd="0" destOrd="0" presId="urn:microsoft.com/office/officeart/2005/8/layout/list1"/>
    <dgm:cxn modelId="{52552F80-DB65-48EC-8CEF-9396FF2DC27F}" type="presOf" srcId="{1970AF4E-DEDE-46B5-8B3A-2D4CB326D5D6}" destId="{F7854DD2-F510-40C1-A6AE-55392B7A03EA}" srcOrd="0" destOrd="0" presId="urn:microsoft.com/office/officeart/2005/8/layout/list1"/>
    <dgm:cxn modelId="{438A2024-28C4-4624-BE88-57226CBFB71A}" type="presOf" srcId="{6EDE9287-F0C0-40C7-B5E6-4DAA552284C2}" destId="{A104BCE6-D0E9-4D57-811C-558A338FCB40}" srcOrd="1" destOrd="0" presId="urn:microsoft.com/office/officeart/2005/8/layout/list1"/>
    <dgm:cxn modelId="{884D1F2F-8E82-4ED7-A2D2-3CFE393210B5}" srcId="{1970AF4E-DEDE-46B5-8B3A-2D4CB326D5D6}" destId="{6EDE9287-F0C0-40C7-B5E6-4DAA552284C2}" srcOrd="0" destOrd="0" parTransId="{D4A05625-D14F-423E-9DF8-3BE878339986}" sibTransId="{B66E87B9-521C-4E5D-AB4A-5876A89D32DC}"/>
    <dgm:cxn modelId="{05112C25-C85D-4CED-B092-CA1A0F9F68DF}" type="presParOf" srcId="{F7854DD2-F510-40C1-A6AE-55392B7A03EA}" destId="{8484CD6F-A41D-4CB1-AF44-28B1706CAF53}" srcOrd="0" destOrd="0" presId="urn:microsoft.com/office/officeart/2005/8/layout/list1"/>
    <dgm:cxn modelId="{C55BC7EF-DD51-4368-9E78-16FE0A445F65}" type="presParOf" srcId="{8484CD6F-A41D-4CB1-AF44-28B1706CAF53}" destId="{F8FB70C0-7C33-4738-8B09-757BA0146857}" srcOrd="0" destOrd="0" presId="urn:microsoft.com/office/officeart/2005/8/layout/list1"/>
    <dgm:cxn modelId="{7407A074-DD57-45BC-A69F-89D4FA2DACD5}" type="presParOf" srcId="{8484CD6F-A41D-4CB1-AF44-28B1706CAF53}" destId="{A104BCE6-D0E9-4D57-811C-558A338FCB40}" srcOrd="1" destOrd="0" presId="urn:microsoft.com/office/officeart/2005/8/layout/list1"/>
    <dgm:cxn modelId="{03093BC5-778C-4127-A6BA-692A82017BF0}" type="presParOf" srcId="{F7854DD2-F510-40C1-A6AE-55392B7A03EA}" destId="{C4E3FAB7-25F0-4E47-B83A-3D3493D2BE08}" srcOrd="1" destOrd="0" presId="urn:microsoft.com/office/officeart/2005/8/layout/list1"/>
    <dgm:cxn modelId="{FDABA6B5-60FD-41A7-9899-8033AA935E79}" type="presParOf" srcId="{F7854DD2-F510-40C1-A6AE-55392B7A03EA}" destId="{C2EEE13E-DFCF-45F0-A4B7-8181059E3158}" srcOrd="2" destOrd="0" presId="urn:microsoft.com/office/officeart/2005/8/layout/list1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E266DC6-31DF-4244-BAA9-89CAA24FBBD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3DDA10C-3CA2-48FD-83E4-F159C82755BA}">
      <dgm:prSet custT="1"/>
      <dgm:spPr>
        <a:solidFill>
          <a:srgbClr val="CCFFCC">
            <a:alpha val="90000"/>
          </a:srgbClr>
        </a:solidFill>
      </dgm:spPr>
      <dgm:t>
        <a:bodyPr/>
        <a:lstStyle/>
        <a:p>
          <a:pPr rtl="0"/>
          <a:r>
            <a:rPr lang="en-US" sz="5400" dirty="0" smtClean="0"/>
            <a:t>X</a:t>
          </a:r>
          <a:r>
            <a:rPr lang="en-US" sz="5400" baseline="30000" dirty="0" smtClean="0"/>
            <a:t>2</a:t>
          </a:r>
          <a:r>
            <a:rPr lang="en-US" sz="5400" dirty="0" smtClean="0"/>
            <a:t>-4x+4=3x-8</a:t>
          </a:r>
          <a:endParaRPr lang="ru-RU" sz="5400" dirty="0"/>
        </a:p>
      </dgm:t>
    </dgm:pt>
    <dgm:pt modelId="{9BB7D9A1-C23E-4D7E-8EEA-A3A7EF4BCA3D}" type="parTrans" cxnId="{AE89489E-5258-4601-BA7C-8D2742F2B61B}">
      <dgm:prSet/>
      <dgm:spPr/>
      <dgm:t>
        <a:bodyPr/>
        <a:lstStyle/>
        <a:p>
          <a:endParaRPr lang="ru-RU"/>
        </a:p>
      </dgm:t>
    </dgm:pt>
    <dgm:pt modelId="{D99816C0-43DC-4DB0-A31F-9CDA865552D6}" type="sibTrans" cxnId="{AE89489E-5258-4601-BA7C-8D2742F2B61B}">
      <dgm:prSet/>
      <dgm:spPr/>
      <dgm:t>
        <a:bodyPr/>
        <a:lstStyle/>
        <a:p>
          <a:endParaRPr lang="ru-RU"/>
        </a:p>
      </dgm:t>
    </dgm:pt>
    <dgm:pt modelId="{AAD2A003-D058-4D33-B48D-09D3722C64E4}">
      <dgm:prSet custT="1"/>
      <dgm:spPr>
        <a:solidFill>
          <a:srgbClr val="FF9966">
            <a:alpha val="90000"/>
          </a:srgbClr>
        </a:solidFill>
      </dgm:spPr>
      <dgm:t>
        <a:bodyPr/>
        <a:lstStyle/>
        <a:p>
          <a:pPr rtl="0"/>
          <a:r>
            <a:rPr lang="en-US" sz="5400" dirty="0" smtClean="0"/>
            <a:t>X</a:t>
          </a:r>
          <a:r>
            <a:rPr lang="en-US" sz="5400" baseline="30000" dirty="0" smtClean="0"/>
            <a:t>2</a:t>
          </a:r>
          <a:r>
            <a:rPr lang="en-US" sz="5400" dirty="0" smtClean="0"/>
            <a:t>-4x-3x+4+8=0</a:t>
          </a:r>
          <a:endParaRPr lang="ru-RU" sz="5400" dirty="0"/>
        </a:p>
      </dgm:t>
    </dgm:pt>
    <dgm:pt modelId="{2DA160B3-CC8D-45EE-98BC-EFCB8EC624D7}" type="parTrans" cxnId="{3DFCFA19-3763-4D25-8A31-D03037E3616E}">
      <dgm:prSet/>
      <dgm:spPr/>
      <dgm:t>
        <a:bodyPr/>
        <a:lstStyle/>
        <a:p>
          <a:endParaRPr lang="ru-RU"/>
        </a:p>
      </dgm:t>
    </dgm:pt>
    <dgm:pt modelId="{B82A6312-83E2-4D68-9E81-DC9159559E1B}" type="sibTrans" cxnId="{3DFCFA19-3763-4D25-8A31-D03037E3616E}">
      <dgm:prSet/>
      <dgm:spPr/>
      <dgm:t>
        <a:bodyPr/>
        <a:lstStyle/>
        <a:p>
          <a:endParaRPr lang="ru-RU"/>
        </a:p>
      </dgm:t>
    </dgm:pt>
    <dgm:pt modelId="{DEFCBD40-6577-4D85-8AEF-5079CA987A97}">
      <dgm:prSet custT="1"/>
      <dgm:spPr>
        <a:solidFill>
          <a:srgbClr val="00B0F0">
            <a:alpha val="90000"/>
          </a:srgbClr>
        </a:solidFill>
      </dgm:spPr>
      <dgm:t>
        <a:bodyPr/>
        <a:lstStyle/>
        <a:p>
          <a:pPr rtl="0"/>
          <a:r>
            <a:rPr lang="en-US" sz="5400" dirty="0" smtClean="0"/>
            <a:t>X</a:t>
          </a:r>
          <a:r>
            <a:rPr lang="en-US" sz="5400" baseline="30000" dirty="0" smtClean="0"/>
            <a:t>2</a:t>
          </a:r>
          <a:r>
            <a:rPr lang="en-US" sz="5400" dirty="0" smtClean="0"/>
            <a:t>-7x+12=0</a:t>
          </a:r>
          <a:endParaRPr lang="ru-RU" sz="5400" dirty="0"/>
        </a:p>
      </dgm:t>
    </dgm:pt>
    <dgm:pt modelId="{25224DA8-F743-4A78-AFE9-1EFDA5FCF56D}" type="parTrans" cxnId="{AEF91B2A-4D0B-43CD-8CD3-3FECDBBE4196}">
      <dgm:prSet/>
      <dgm:spPr/>
      <dgm:t>
        <a:bodyPr/>
        <a:lstStyle/>
        <a:p>
          <a:endParaRPr lang="ru-RU"/>
        </a:p>
      </dgm:t>
    </dgm:pt>
    <dgm:pt modelId="{ACE349A2-6C77-4A4A-B2E8-6D19CBB67116}" type="sibTrans" cxnId="{AEF91B2A-4D0B-43CD-8CD3-3FECDBBE4196}">
      <dgm:prSet/>
      <dgm:spPr/>
      <dgm:t>
        <a:bodyPr/>
        <a:lstStyle/>
        <a:p>
          <a:endParaRPr lang="ru-RU"/>
        </a:p>
      </dgm:t>
    </dgm:pt>
    <dgm:pt modelId="{A92D6D62-BE23-416F-A018-A8311DF0EE88}">
      <dgm:prSet custT="1"/>
      <dgm:spPr>
        <a:solidFill>
          <a:srgbClr val="FFFF00">
            <a:alpha val="90000"/>
          </a:srgbClr>
        </a:solidFill>
      </dgm:spPr>
      <dgm:t>
        <a:bodyPr/>
        <a:lstStyle/>
        <a:p>
          <a:pPr rtl="0"/>
          <a:r>
            <a:rPr lang="en-US" sz="5400" dirty="0" smtClean="0"/>
            <a:t>a=1, b=-7, c=1</a:t>
          </a:r>
          <a:endParaRPr lang="ru-RU" sz="1600" dirty="0"/>
        </a:p>
      </dgm:t>
    </dgm:pt>
    <dgm:pt modelId="{49B42A44-4196-4B37-8B3C-99FA973BE448}" type="parTrans" cxnId="{8F6E5DBE-CDA8-448F-BD1B-CE79ACFFC851}">
      <dgm:prSet/>
      <dgm:spPr/>
      <dgm:t>
        <a:bodyPr/>
        <a:lstStyle/>
        <a:p>
          <a:endParaRPr lang="ru-RU"/>
        </a:p>
      </dgm:t>
    </dgm:pt>
    <dgm:pt modelId="{14B1E90C-852D-4B34-8226-D4C28F3F757D}" type="sibTrans" cxnId="{8F6E5DBE-CDA8-448F-BD1B-CE79ACFFC851}">
      <dgm:prSet/>
      <dgm:spPr/>
      <dgm:t>
        <a:bodyPr/>
        <a:lstStyle/>
        <a:p>
          <a:endParaRPr lang="ru-RU"/>
        </a:p>
      </dgm:t>
    </dgm:pt>
    <dgm:pt modelId="{DA9B3628-D8F2-4540-9B19-C76E212B8FD4}">
      <dgm:prSet custT="1"/>
      <dgm:spPr>
        <a:solidFill>
          <a:schemeClr val="accent6">
            <a:lumMod val="90000"/>
            <a:alpha val="90000"/>
          </a:schemeClr>
        </a:solidFill>
      </dgm:spPr>
      <dgm:t>
        <a:bodyPr/>
        <a:lstStyle/>
        <a:p>
          <a:pPr rtl="0"/>
          <a:r>
            <a:rPr lang="en-US" sz="5400" dirty="0" smtClean="0"/>
            <a:t>D=(-7)</a:t>
          </a:r>
          <a:r>
            <a:rPr lang="en-US" sz="5400" baseline="30000" dirty="0" smtClean="0"/>
            <a:t>2</a:t>
          </a:r>
          <a:r>
            <a:rPr lang="en-US" sz="5400" dirty="0" smtClean="0"/>
            <a:t>-4·1·12=49-48=1</a:t>
          </a:r>
          <a:endParaRPr lang="ru-RU" sz="5400" dirty="0"/>
        </a:p>
      </dgm:t>
    </dgm:pt>
    <dgm:pt modelId="{3476E3DD-6685-463D-A9EC-5C9A667D187F}" type="parTrans" cxnId="{53E5587B-DA3D-4407-A482-C95A7D813331}">
      <dgm:prSet/>
      <dgm:spPr/>
      <dgm:t>
        <a:bodyPr/>
        <a:lstStyle/>
        <a:p>
          <a:endParaRPr lang="ru-RU"/>
        </a:p>
      </dgm:t>
    </dgm:pt>
    <dgm:pt modelId="{58D885B6-C85D-4A9D-80F9-D1CE0BB57B36}" type="sibTrans" cxnId="{53E5587B-DA3D-4407-A482-C95A7D813331}">
      <dgm:prSet/>
      <dgm:spPr/>
      <dgm:t>
        <a:bodyPr/>
        <a:lstStyle/>
        <a:p>
          <a:endParaRPr lang="ru-RU"/>
        </a:p>
      </dgm:t>
    </dgm:pt>
    <dgm:pt modelId="{56861D4D-55F6-496B-B21B-7B218F2688C3}">
      <dgm:prSet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endParaRPr lang="ru-RU" dirty="0"/>
        </a:p>
      </dgm:t>
    </dgm:pt>
    <dgm:pt modelId="{E0F07453-4ABD-4DFF-AF3E-B16202F4187C}" type="parTrans" cxnId="{0C4881BB-EA18-48EA-879F-C04E98D99D3B}">
      <dgm:prSet/>
      <dgm:spPr/>
      <dgm:t>
        <a:bodyPr/>
        <a:lstStyle/>
        <a:p>
          <a:endParaRPr lang="ru-RU"/>
        </a:p>
      </dgm:t>
    </dgm:pt>
    <dgm:pt modelId="{B8CC18C1-5C36-4DB9-9B1B-DA0680F876E3}" type="sibTrans" cxnId="{0C4881BB-EA18-48EA-879F-C04E98D99D3B}">
      <dgm:prSet/>
      <dgm:spPr/>
      <dgm:t>
        <a:bodyPr/>
        <a:lstStyle/>
        <a:p>
          <a:endParaRPr lang="ru-RU"/>
        </a:p>
      </dgm:t>
    </dgm:pt>
    <dgm:pt modelId="{7D5394A1-BE16-4C8E-BB22-7FE52C84F5AE}">
      <dgm:prSet/>
      <dgm:spPr>
        <a:solidFill>
          <a:schemeClr val="accent3">
            <a:lumMod val="60000"/>
            <a:lumOff val="40000"/>
            <a:alpha val="90000"/>
          </a:schemeClr>
        </a:solidFill>
      </dgm:spPr>
      <dgm:t>
        <a:bodyPr/>
        <a:lstStyle/>
        <a:p>
          <a:pPr rtl="0"/>
          <a:endParaRPr lang="ru-RU" dirty="0"/>
        </a:p>
      </dgm:t>
    </dgm:pt>
    <dgm:pt modelId="{CD995EEA-EE34-4C2F-BD17-44CB35287D18}" type="parTrans" cxnId="{F9D356CB-AF32-4489-861B-87CA9AB94443}">
      <dgm:prSet/>
      <dgm:spPr/>
      <dgm:t>
        <a:bodyPr/>
        <a:lstStyle/>
        <a:p>
          <a:endParaRPr lang="ru-RU"/>
        </a:p>
      </dgm:t>
    </dgm:pt>
    <dgm:pt modelId="{8B4DC8C8-DFF7-4969-BBDE-AE2205796F21}" type="sibTrans" cxnId="{F9D356CB-AF32-4489-861B-87CA9AB94443}">
      <dgm:prSet/>
      <dgm:spPr/>
      <dgm:t>
        <a:bodyPr/>
        <a:lstStyle/>
        <a:p>
          <a:endParaRPr lang="ru-RU"/>
        </a:p>
      </dgm:t>
    </dgm:pt>
    <dgm:pt modelId="{C51D4C6A-931A-436D-A208-FC5DE02CCDEA}">
      <dgm:prSet custT="1"/>
      <dgm:spPr>
        <a:solidFill>
          <a:srgbClr val="00FFFF">
            <a:alpha val="90000"/>
          </a:srgbClr>
        </a:solidFill>
      </dgm:spPr>
      <dgm:t>
        <a:bodyPr/>
        <a:lstStyle/>
        <a:p>
          <a:pPr rtl="0"/>
          <a:r>
            <a:rPr lang="en-US" sz="5400" dirty="0" smtClean="0"/>
            <a:t>X</a:t>
          </a:r>
          <a:r>
            <a:rPr lang="en-US" sz="5400" baseline="-25000" dirty="0" smtClean="0"/>
            <a:t>1</a:t>
          </a:r>
          <a:r>
            <a:rPr lang="en-US" sz="5400" dirty="0" smtClean="0"/>
            <a:t>+X</a:t>
          </a:r>
          <a:r>
            <a:rPr lang="en-US" sz="5400" baseline="-25000" dirty="0" smtClean="0"/>
            <a:t>2</a:t>
          </a:r>
          <a:r>
            <a:rPr lang="en-US" sz="5400" dirty="0" smtClean="0"/>
            <a:t>=4+3=7</a:t>
          </a:r>
          <a:endParaRPr lang="ru-RU" sz="5400" dirty="0"/>
        </a:p>
      </dgm:t>
    </dgm:pt>
    <dgm:pt modelId="{3FEC831A-8839-45AF-B617-1C6359A3521E}" type="parTrans" cxnId="{AB747CF3-F516-4601-A477-D220615713B6}">
      <dgm:prSet/>
      <dgm:spPr/>
      <dgm:t>
        <a:bodyPr/>
        <a:lstStyle/>
        <a:p>
          <a:endParaRPr lang="ru-RU"/>
        </a:p>
      </dgm:t>
    </dgm:pt>
    <dgm:pt modelId="{8D56CC9B-A5FB-482D-8212-B3DBB32A6F0D}" type="sibTrans" cxnId="{AB747CF3-F516-4601-A477-D220615713B6}">
      <dgm:prSet/>
      <dgm:spPr/>
      <dgm:t>
        <a:bodyPr/>
        <a:lstStyle/>
        <a:p>
          <a:endParaRPr lang="ru-RU"/>
        </a:p>
      </dgm:t>
    </dgm:pt>
    <dgm:pt modelId="{6046A2DB-1E20-4375-924D-624CD428B4E7}" type="pres">
      <dgm:prSet presAssocID="{1E266DC6-31DF-4244-BAA9-89CAA24FBBDE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C0F89B26-A2E8-4211-93C2-3D255EA69A8D}" type="pres">
      <dgm:prSet presAssocID="{1E266DC6-31DF-4244-BAA9-89CAA24FBBDE}" presName="pyramid" presStyleLbl="node1" presStyleIdx="0" presStyleCnt="1"/>
      <dgm:spPr/>
    </dgm:pt>
    <dgm:pt modelId="{850E77A8-3015-43C2-BB04-8A7F6C68EC30}" type="pres">
      <dgm:prSet presAssocID="{1E266DC6-31DF-4244-BAA9-89CAA24FBBDE}" presName="theList" presStyleCnt="0"/>
      <dgm:spPr/>
    </dgm:pt>
    <dgm:pt modelId="{E6E448B1-DFF0-48A0-B0B7-33670160AEF6}" type="pres">
      <dgm:prSet presAssocID="{33DDA10C-3CA2-48FD-83E4-F159C82755BA}" presName="aNode" presStyleLbl="fgAcc1" presStyleIdx="0" presStyleCnt="8" custScaleX="123951" custScaleY="2000000" custLinFactY="-1071176" custLinFactNeighborX="-72247" custLinFactNeighborY="-1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4B882D-21D7-411F-BDF6-16A84F534AF3}" type="pres">
      <dgm:prSet presAssocID="{33DDA10C-3CA2-48FD-83E4-F159C82755BA}" presName="aSpace" presStyleCnt="0"/>
      <dgm:spPr/>
    </dgm:pt>
    <dgm:pt modelId="{C2A41FFF-13D3-4EA8-BA0A-2EE68DC351F5}" type="pres">
      <dgm:prSet presAssocID="{AAD2A003-D058-4D33-B48D-09D3722C64E4}" presName="aNode" presStyleLbl="fgAcc1" presStyleIdx="1" presStyleCnt="8" custScaleX="121328" custScaleY="2000000" custLinFactY="-1079856" custLinFactNeighborX="-38493" custLinFactNeighborY="-1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DED369-E8F1-4E5E-BD7F-198CCAFE185E}" type="pres">
      <dgm:prSet presAssocID="{AAD2A003-D058-4D33-B48D-09D3722C64E4}" presName="aSpace" presStyleCnt="0"/>
      <dgm:spPr/>
    </dgm:pt>
    <dgm:pt modelId="{4880991B-D894-4870-9865-97139305B081}" type="pres">
      <dgm:prSet presAssocID="{DEFCBD40-6577-4D85-8AEF-5079CA987A97}" presName="aNode" presStyleLbl="fgAcc1" presStyleIdx="2" presStyleCnt="8" custScaleX="113287" custScaleY="2000000" custLinFactY="-1139153" custLinFactNeighborX="-1157" custLinFactNeighborY="-1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E27C3A-295C-4AA4-BED8-36503C40C3F9}" type="pres">
      <dgm:prSet presAssocID="{DEFCBD40-6577-4D85-8AEF-5079CA987A97}" presName="aSpace" presStyleCnt="0"/>
      <dgm:spPr/>
    </dgm:pt>
    <dgm:pt modelId="{5B07B919-7B60-45D2-A4DA-BFA1B807D1C8}" type="pres">
      <dgm:prSet presAssocID="{A92D6D62-BE23-416F-A018-A8311DF0EE88}" presName="aNode" presStyleLbl="fgAcc1" presStyleIdx="3" presStyleCnt="8" custScaleX="144755" custScaleY="2000000" custLinFactY="-817182" custLinFactNeighborX="-3620" custLinFactNeighborY="-9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C72825-9FBF-4355-9569-E748FF8419C2}" type="pres">
      <dgm:prSet presAssocID="{A92D6D62-BE23-416F-A018-A8311DF0EE88}" presName="aSpace" presStyleCnt="0"/>
      <dgm:spPr/>
    </dgm:pt>
    <dgm:pt modelId="{46260863-261F-47A0-A103-F896DC3AE786}" type="pres">
      <dgm:prSet presAssocID="{DA9B3628-D8F2-4540-9B19-C76E212B8FD4}" presName="aNode" presStyleLbl="fgAcc1" presStyleIdx="4" presStyleCnt="8" custScaleX="182779" custScaleY="2000000" custLinFactY="-500000" custLinFactNeighborX="-21002" custLinFactNeighborY="-5617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B28DDC-2032-4BC8-94BF-F2734F52992F}" type="pres">
      <dgm:prSet presAssocID="{DA9B3628-D8F2-4540-9B19-C76E212B8FD4}" presName="aSpace" presStyleCnt="0"/>
      <dgm:spPr/>
    </dgm:pt>
    <dgm:pt modelId="{26473708-3AFC-467D-83C7-D9B36DCB5597}" type="pres">
      <dgm:prSet presAssocID="{56861D4D-55F6-496B-B21B-7B218F2688C3}" presName="aNode" presStyleLbl="fgAcc1" presStyleIdx="5" presStyleCnt="8" custFlipVert="1" custScaleX="91234" custScaleY="2000000" custLinFactY="753003" custLinFactNeighborX="30291" custLinFactNeighborY="8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34CEF4-985D-4AEC-A940-5F9767B7C8F2}" type="pres">
      <dgm:prSet presAssocID="{56861D4D-55F6-496B-B21B-7B218F2688C3}" presName="aSpace" presStyleCnt="0"/>
      <dgm:spPr/>
    </dgm:pt>
    <dgm:pt modelId="{2F6DBC78-6C38-4CEC-A368-E15F5997A63D}" type="pres">
      <dgm:prSet presAssocID="{7D5394A1-BE16-4C8E-BB22-7FE52C84F5AE}" presName="aNode" presStyleLbl="fgAcc1" presStyleIdx="6" presStyleCnt="8" custFlipVert="1" custScaleY="2000000" custLinFactY="700000" custLinFactNeighborX="-62391" custLinFactNeighborY="7650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E2DE76-4159-48E5-AF0D-CDE37B889CC0}" type="pres">
      <dgm:prSet presAssocID="{7D5394A1-BE16-4C8E-BB22-7FE52C84F5AE}" presName="aSpace" presStyleCnt="0"/>
      <dgm:spPr/>
    </dgm:pt>
    <dgm:pt modelId="{1E443E59-C47F-481F-B7F2-EC2BB25E7719}" type="pres">
      <dgm:prSet presAssocID="{C51D4C6A-931A-436D-A208-FC5DE02CCDEA}" presName="aNode" presStyleLbl="fgAcc1" presStyleIdx="7" presStyleCnt="8" custScaleX="112587" custScaleY="1937665" custLinFactY="1400000" custLinFactNeighborX="10073" custLinFactNeighborY="14909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7C1C94-5E85-45BB-A915-A829FEDE3F73}" type="pres">
      <dgm:prSet presAssocID="{C51D4C6A-931A-436D-A208-FC5DE02CCDEA}" presName="aSpace" presStyleCnt="0"/>
      <dgm:spPr/>
    </dgm:pt>
  </dgm:ptLst>
  <dgm:cxnLst>
    <dgm:cxn modelId="{3DFCFA19-3763-4D25-8A31-D03037E3616E}" srcId="{1E266DC6-31DF-4244-BAA9-89CAA24FBBDE}" destId="{AAD2A003-D058-4D33-B48D-09D3722C64E4}" srcOrd="1" destOrd="0" parTransId="{2DA160B3-CC8D-45EE-98BC-EFCB8EC624D7}" sibTransId="{B82A6312-83E2-4D68-9E81-DC9159559E1B}"/>
    <dgm:cxn modelId="{DCF1210E-F78F-4D04-9C67-C91C314658D0}" type="presOf" srcId="{33DDA10C-3CA2-48FD-83E4-F159C82755BA}" destId="{E6E448B1-DFF0-48A0-B0B7-33670160AEF6}" srcOrd="0" destOrd="0" presId="urn:microsoft.com/office/officeart/2005/8/layout/pyramid2"/>
    <dgm:cxn modelId="{9DB0D2E2-5117-4345-8EDD-6747DB57D8FD}" type="presOf" srcId="{A92D6D62-BE23-416F-A018-A8311DF0EE88}" destId="{5B07B919-7B60-45D2-A4DA-BFA1B807D1C8}" srcOrd="0" destOrd="0" presId="urn:microsoft.com/office/officeart/2005/8/layout/pyramid2"/>
    <dgm:cxn modelId="{0C4881BB-EA18-48EA-879F-C04E98D99D3B}" srcId="{1E266DC6-31DF-4244-BAA9-89CAA24FBBDE}" destId="{56861D4D-55F6-496B-B21B-7B218F2688C3}" srcOrd="5" destOrd="0" parTransId="{E0F07453-4ABD-4DFF-AF3E-B16202F4187C}" sibTransId="{B8CC18C1-5C36-4DB9-9B1B-DA0680F876E3}"/>
    <dgm:cxn modelId="{CA1A9C2A-CA6F-419F-A75F-223EFD9221E8}" type="presOf" srcId="{56861D4D-55F6-496B-B21B-7B218F2688C3}" destId="{26473708-3AFC-467D-83C7-D9B36DCB5597}" srcOrd="0" destOrd="0" presId="urn:microsoft.com/office/officeart/2005/8/layout/pyramid2"/>
    <dgm:cxn modelId="{F2EE5B5C-3CDB-42D8-9173-E0E64B862411}" type="presOf" srcId="{C51D4C6A-931A-436D-A208-FC5DE02CCDEA}" destId="{1E443E59-C47F-481F-B7F2-EC2BB25E7719}" srcOrd="0" destOrd="0" presId="urn:microsoft.com/office/officeart/2005/8/layout/pyramid2"/>
    <dgm:cxn modelId="{53E5587B-DA3D-4407-A482-C95A7D813331}" srcId="{1E266DC6-31DF-4244-BAA9-89CAA24FBBDE}" destId="{DA9B3628-D8F2-4540-9B19-C76E212B8FD4}" srcOrd="4" destOrd="0" parTransId="{3476E3DD-6685-463D-A9EC-5C9A667D187F}" sibTransId="{58D885B6-C85D-4A9D-80F9-D1CE0BB57B36}"/>
    <dgm:cxn modelId="{8F6E5DBE-CDA8-448F-BD1B-CE79ACFFC851}" srcId="{1E266DC6-31DF-4244-BAA9-89CAA24FBBDE}" destId="{A92D6D62-BE23-416F-A018-A8311DF0EE88}" srcOrd="3" destOrd="0" parTransId="{49B42A44-4196-4B37-8B3C-99FA973BE448}" sibTransId="{14B1E90C-852D-4B34-8226-D4C28F3F757D}"/>
    <dgm:cxn modelId="{EE83EB1D-9151-499C-A43B-891ED7190B52}" type="presOf" srcId="{DA9B3628-D8F2-4540-9B19-C76E212B8FD4}" destId="{46260863-261F-47A0-A103-F896DC3AE786}" srcOrd="0" destOrd="0" presId="urn:microsoft.com/office/officeart/2005/8/layout/pyramid2"/>
    <dgm:cxn modelId="{AE89489E-5258-4601-BA7C-8D2742F2B61B}" srcId="{1E266DC6-31DF-4244-BAA9-89CAA24FBBDE}" destId="{33DDA10C-3CA2-48FD-83E4-F159C82755BA}" srcOrd="0" destOrd="0" parTransId="{9BB7D9A1-C23E-4D7E-8EEA-A3A7EF4BCA3D}" sibTransId="{D99816C0-43DC-4DB0-A31F-9CDA865552D6}"/>
    <dgm:cxn modelId="{822AD963-2B08-4A6F-86C4-437A90E7D70D}" type="presOf" srcId="{7D5394A1-BE16-4C8E-BB22-7FE52C84F5AE}" destId="{2F6DBC78-6C38-4CEC-A368-E15F5997A63D}" srcOrd="0" destOrd="0" presId="urn:microsoft.com/office/officeart/2005/8/layout/pyramid2"/>
    <dgm:cxn modelId="{04F26A50-F570-493D-BF34-3C865494C80A}" type="presOf" srcId="{AAD2A003-D058-4D33-B48D-09D3722C64E4}" destId="{C2A41FFF-13D3-4EA8-BA0A-2EE68DC351F5}" srcOrd="0" destOrd="0" presId="urn:microsoft.com/office/officeart/2005/8/layout/pyramid2"/>
    <dgm:cxn modelId="{F9D356CB-AF32-4489-861B-87CA9AB94443}" srcId="{1E266DC6-31DF-4244-BAA9-89CAA24FBBDE}" destId="{7D5394A1-BE16-4C8E-BB22-7FE52C84F5AE}" srcOrd="6" destOrd="0" parTransId="{CD995EEA-EE34-4C2F-BD17-44CB35287D18}" sibTransId="{8B4DC8C8-DFF7-4969-BBDE-AE2205796F21}"/>
    <dgm:cxn modelId="{54407842-3FA8-4E99-A3D5-E37EFDE3820B}" type="presOf" srcId="{DEFCBD40-6577-4D85-8AEF-5079CA987A97}" destId="{4880991B-D894-4870-9865-97139305B081}" srcOrd="0" destOrd="0" presId="urn:microsoft.com/office/officeart/2005/8/layout/pyramid2"/>
    <dgm:cxn modelId="{AEF91B2A-4D0B-43CD-8CD3-3FECDBBE4196}" srcId="{1E266DC6-31DF-4244-BAA9-89CAA24FBBDE}" destId="{DEFCBD40-6577-4D85-8AEF-5079CA987A97}" srcOrd="2" destOrd="0" parTransId="{25224DA8-F743-4A78-AFE9-1EFDA5FCF56D}" sibTransId="{ACE349A2-6C77-4A4A-B2E8-6D19CBB67116}"/>
    <dgm:cxn modelId="{AB747CF3-F516-4601-A477-D220615713B6}" srcId="{1E266DC6-31DF-4244-BAA9-89CAA24FBBDE}" destId="{C51D4C6A-931A-436D-A208-FC5DE02CCDEA}" srcOrd="7" destOrd="0" parTransId="{3FEC831A-8839-45AF-B617-1C6359A3521E}" sibTransId="{8D56CC9B-A5FB-482D-8212-B3DBB32A6F0D}"/>
    <dgm:cxn modelId="{8868F1B6-25F0-487D-A4AF-A8ED54FC1174}" type="presOf" srcId="{1E266DC6-31DF-4244-BAA9-89CAA24FBBDE}" destId="{6046A2DB-1E20-4375-924D-624CD428B4E7}" srcOrd="0" destOrd="0" presId="urn:microsoft.com/office/officeart/2005/8/layout/pyramid2"/>
    <dgm:cxn modelId="{6E631435-C42F-43B4-93A7-91D7E8693DDE}" type="presParOf" srcId="{6046A2DB-1E20-4375-924D-624CD428B4E7}" destId="{C0F89B26-A2E8-4211-93C2-3D255EA69A8D}" srcOrd="0" destOrd="0" presId="urn:microsoft.com/office/officeart/2005/8/layout/pyramid2"/>
    <dgm:cxn modelId="{7C13B5FE-2BE4-4099-BDE6-9ABABC39748E}" type="presParOf" srcId="{6046A2DB-1E20-4375-924D-624CD428B4E7}" destId="{850E77A8-3015-43C2-BB04-8A7F6C68EC30}" srcOrd="1" destOrd="0" presId="urn:microsoft.com/office/officeart/2005/8/layout/pyramid2"/>
    <dgm:cxn modelId="{DDBE3F7E-6F41-4F5E-9C19-D5490905C13F}" type="presParOf" srcId="{850E77A8-3015-43C2-BB04-8A7F6C68EC30}" destId="{E6E448B1-DFF0-48A0-B0B7-33670160AEF6}" srcOrd="0" destOrd="0" presId="urn:microsoft.com/office/officeart/2005/8/layout/pyramid2"/>
    <dgm:cxn modelId="{BC2BE829-5A14-4E9B-ADA1-C597F2E4AEA4}" type="presParOf" srcId="{850E77A8-3015-43C2-BB04-8A7F6C68EC30}" destId="{9D4B882D-21D7-411F-BDF6-16A84F534AF3}" srcOrd="1" destOrd="0" presId="urn:microsoft.com/office/officeart/2005/8/layout/pyramid2"/>
    <dgm:cxn modelId="{5BA559B7-8F9D-4067-A299-C8E111ECBDF7}" type="presParOf" srcId="{850E77A8-3015-43C2-BB04-8A7F6C68EC30}" destId="{C2A41FFF-13D3-4EA8-BA0A-2EE68DC351F5}" srcOrd="2" destOrd="0" presId="urn:microsoft.com/office/officeart/2005/8/layout/pyramid2"/>
    <dgm:cxn modelId="{B471B1C9-BEC2-44D1-B7BF-116FFA1CB450}" type="presParOf" srcId="{850E77A8-3015-43C2-BB04-8A7F6C68EC30}" destId="{46DED369-E8F1-4E5E-BD7F-198CCAFE185E}" srcOrd="3" destOrd="0" presId="urn:microsoft.com/office/officeart/2005/8/layout/pyramid2"/>
    <dgm:cxn modelId="{3E4D54E9-8C82-4ADF-B969-AACD5ED5C509}" type="presParOf" srcId="{850E77A8-3015-43C2-BB04-8A7F6C68EC30}" destId="{4880991B-D894-4870-9865-97139305B081}" srcOrd="4" destOrd="0" presId="urn:microsoft.com/office/officeart/2005/8/layout/pyramid2"/>
    <dgm:cxn modelId="{5201AA41-86A0-4E0D-9DBD-414399EE9C7F}" type="presParOf" srcId="{850E77A8-3015-43C2-BB04-8A7F6C68EC30}" destId="{4DE27C3A-295C-4AA4-BED8-36503C40C3F9}" srcOrd="5" destOrd="0" presId="urn:microsoft.com/office/officeart/2005/8/layout/pyramid2"/>
    <dgm:cxn modelId="{364B81BE-B552-40F3-8521-EA47EE6BB7A0}" type="presParOf" srcId="{850E77A8-3015-43C2-BB04-8A7F6C68EC30}" destId="{5B07B919-7B60-45D2-A4DA-BFA1B807D1C8}" srcOrd="6" destOrd="0" presId="urn:microsoft.com/office/officeart/2005/8/layout/pyramid2"/>
    <dgm:cxn modelId="{F0DB2113-8FA7-4616-84A6-272CBCF2EEAA}" type="presParOf" srcId="{850E77A8-3015-43C2-BB04-8A7F6C68EC30}" destId="{9BC72825-9FBF-4355-9569-E748FF8419C2}" srcOrd="7" destOrd="0" presId="urn:microsoft.com/office/officeart/2005/8/layout/pyramid2"/>
    <dgm:cxn modelId="{5F1688D9-4603-4FC7-BB7F-8BD7AB711429}" type="presParOf" srcId="{850E77A8-3015-43C2-BB04-8A7F6C68EC30}" destId="{46260863-261F-47A0-A103-F896DC3AE786}" srcOrd="8" destOrd="0" presId="urn:microsoft.com/office/officeart/2005/8/layout/pyramid2"/>
    <dgm:cxn modelId="{90FEC75F-0174-477C-9D06-2588C16F511B}" type="presParOf" srcId="{850E77A8-3015-43C2-BB04-8A7F6C68EC30}" destId="{17B28DDC-2032-4BC8-94BF-F2734F52992F}" srcOrd="9" destOrd="0" presId="urn:microsoft.com/office/officeart/2005/8/layout/pyramid2"/>
    <dgm:cxn modelId="{73AA6027-24C6-440C-BD53-56A62499824C}" type="presParOf" srcId="{850E77A8-3015-43C2-BB04-8A7F6C68EC30}" destId="{26473708-3AFC-467D-83C7-D9B36DCB5597}" srcOrd="10" destOrd="0" presId="urn:microsoft.com/office/officeart/2005/8/layout/pyramid2"/>
    <dgm:cxn modelId="{FE767090-9675-4EE8-9773-685228910B2D}" type="presParOf" srcId="{850E77A8-3015-43C2-BB04-8A7F6C68EC30}" destId="{EB34CEF4-985D-4AEC-A940-5F9767B7C8F2}" srcOrd="11" destOrd="0" presId="urn:microsoft.com/office/officeart/2005/8/layout/pyramid2"/>
    <dgm:cxn modelId="{BB6EF6A7-B050-411C-83A6-4A9F6F35443E}" type="presParOf" srcId="{850E77A8-3015-43C2-BB04-8A7F6C68EC30}" destId="{2F6DBC78-6C38-4CEC-A368-E15F5997A63D}" srcOrd="12" destOrd="0" presId="urn:microsoft.com/office/officeart/2005/8/layout/pyramid2"/>
    <dgm:cxn modelId="{BF7ED0F4-D9A9-40CB-85F6-89D66E45DAA6}" type="presParOf" srcId="{850E77A8-3015-43C2-BB04-8A7F6C68EC30}" destId="{99E2DE76-4159-48E5-AF0D-CDE37B889CC0}" srcOrd="13" destOrd="0" presId="urn:microsoft.com/office/officeart/2005/8/layout/pyramid2"/>
    <dgm:cxn modelId="{089C433E-14A3-499E-9C6A-D39571806562}" type="presParOf" srcId="{850E77A8-3015-43C2-BB04-8A7F6C68EC30}" destId="{1E443E59-C47F-481F-B7F2-EC2BB25E7719}" srcOrd="14" destOrd="0" presId="urn:microsoft.com/office/officeart/2005/8/layout/pyramid2"/>
    <dgm:cxn modelId="{CFE9C943-4B58-4A27-89E6-9C37C283D7E5}" type="presParOf" srcId="{850E77A8-3015-43C2-BB04-8A7F6C68EC30}" destId="{597C1C94-5E85-45BB-A915-A829FEDE3F73}" srcOrd="15" destOrd="0" presId="urn:microsoft.com/office/officeart/2005/8/layout/pyramid2"/>
  </dgm:cxnLst>
  <dgm:bg/>
  <dgm:whole/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0E763C9-BCCB-4B84-8D6F-E9C67429B0E3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288B502-D83C-4101-98A6-4B8129ABF4B6}">
      <dgm:prSet custT="1"/>
      <dgm:spPr>
        <a:solidFill>
          <a:schemeClr val="tx2"/>
        </a:solidFill>
      </dgm:spPr>
      <dgm:t>
        <a:bodyPr/>
        <a:lstStyle/>
        <a:p>
          <a:pPr rtl="0"/>
          <a:r>
            <a:rPr lang="en-US" sz="4800" dirty="0" smtClean="0"/>
            <a:t>3x</a:t>
          </a:r>
          <a:r>
            <a:rPr lang="en-US" sz="4800" baseline="30000" dirty="0" smtClean="0"/>
            <a:t>2</a:t>
          </a:r>
          <a:r>
            <a:rPr lang="en-US" sz="4800" dirty="0" smtClean="0"/>
            <a:t>(2x-1)+x(2x-1)-2(2x-1)=0</a:t>
          </a:r>
          <a:endParaRPr lang="ru-RU" sz="4800" dirty="0"/>
        </a:p>
      </dgm:t>
    </dgm:pt>
    <dgm:pt modelId="{DF528BDA-0AF6-466C-BF83-37EB7AA82709}" type="parTrans" cxnId="{539E72B6-1BAD-4E1B-AC55-FD043579B312}">
      <dgm:prSet/>
      <dgm:spPr/>
      <dgm:t>
        <a:bodyPr/>
        <a:lstStyle/>
        <a:p>
          <a:endParaRPr lang="ru-RU"/>
        </a:p>
      </dgm:t>
    </dgm:pt>
    <dgm:pt modelId="{17D9F3E9-6C71-450B-B5F1-382C938D6279}" type="sibTrans" cxnId="{539E72B6-1BAD-4E1B-AC55-FD043579B312}">
      <dgm:prSet/>
      <dgm:spPr/>
      <dgm:t>
        <a:bodyPr/>
        <a:lstStyle/>
        <a:p>
          <a:endParaRPr lang="ru-RU"/>
        </a:p>
      </dgm:t>
    </dgm:pt>
    <dgm:pt modelId="{C6F7D6AA-14DC-4BAE-9D06-E10399026E13}" type="pres">
      <dgm:prSet presAssocID="{A0E763C9-BCCB-4B84-8D6F-E9C67429B0E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A0D13F-16D0-4086-BF24-0AAB39314EA3}" type="pres">
      <dgm:prSet presAssocID="{C288B502-D83C-4101-98A6-4B8129ABF4B6}" presName="parentLin" presStyleCnt="0"/>
      <dgm:spPr/>
    </dgm:pt>
    <dgm:pt modelId="{587F5039-99FD-40DE-853A-327D4A3E6DAA}" type="pres">
      <dgm:prSet presAssocID="{C288B502-D83C-4101-98A6-4B8129ABF4B6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709D8C21-217E-41DB-9329-D2649BE669B1}" type="pres">
      <dgm:prSet presAssocID="{C288B502-D83C-4101-98A6-4B8129ABF4B6}" presName="parentText" presStyleLbl="node1" presStyleIdx="0" presStyleCnt="1" custScaleX="128615" custScaleY="146182" custLinFactNeighborX="-82639" custLinFactNeighborY="2621">
        <dgm:presLayoutVars>
          <dgm:chMax val="0"/>
          <dgm:bulletEnabled val="1"/>
        </dgm:presLayoutVars>
      </dgm:prSet>
      <dgm:spPr>
        <a:prstGeom prst="doubleWave">
          <a:avLst/>
        </a:prstGeom>
      </dgm:spPr>
      <dgm:t>
        <a:bodyPr/>
        <a:lstStyle/>
        <a:p>
          <a:endParaRPr lang="ru-RU"/>
        </a:p>
      </dgm:t>
    </dgm:pt>
    <dgm:pt modelId="{A28D58E1-4F03-4E84-B24C-C766589B86A3}" type="pres">
      <dgm:prSet presAssocID="{C288B502-D83C-4101-98A6-4B8129ABF4B6}" presName="negativeSpace" presStyleCnt="0"/>
      <dgm:spPr/>
    </dgm:pt>
    <dgm:pt modelId="{075071E0-4218-4337-8FB6-C7FA66E18191}" type="pres">
      <dgm:prSet presAssocID="{C288B502-D83C-4101-98A6-4B8129ABF4B6}" presName="childText" presStyleLbl="conFgAcc1" presStyleIdx="0" presStyleCnt="1" custLinFactNeighborY="6478">
        <dgm:presLayoutVars>
          <dgm:bulletEnabled val="1"/>
        </dgm:presLayoutVars>
      </dgm:prSet>
      <dgm:spPr>
        <a:prstGeom prst="flowChartSort">
          <a:avLst/>
        </a:prstGeom>
        <a:solidFill>
          <a:schemeClr val="accent6">
            <a:alpha val="90000"/>
          </a:schemeClr>
        </a:solidFill>
      </dgm:spPr>
    </dgm:pt>
  </dgm:ptLst>
  <dgm:cxnLst>
    <dgm:cxn modelId="{8A798D01-9E03-48FB-A538-C3DEBB35B9E9}" type="presOf" srcId="{C288B502-D83C-4101-98A6-4B8129ABF4B6}" destId="{587F5039-99FD-40DE-853A-327D4A3E6DAA}" srcOrd="0" destOrd="0" presId="urn:microsoft.com/office/officeart/2005/8/layout/list1"/>
    <dgm:cxn modelId="{539E72B6-1BAD-4E1B-AC55-FD043579B312}" srcId="{A0E763C9-BCCB-4B84-8D6F-E9C67429B0E3}" destId="{C288B502-D83C-4101-98A6-4B8129ABF4B6}" srcOrd="0" destOrd="0" parTransId="{DF528BDA-0AF6-466C-BF83-37EB7AA82709}" sibTransId="{17D9F3E9-6C71-450B-B5F1-382C938D6279}"/>
    <dgm:cxn modelId="{71BEF11C-FE97-42D6-BD31-8A9512FB20E0}" type="presOf" srcId="{C288B502-D83C-4101-98A6-4B8129ABF4B6}" destId="{709D8C21-217E-41DB-9329-D2649BE669B1}" srcOrd="1" destOrd="0" presId="urn:microsoft.com/office/officeart/2005/8/layout/list1"/>
    <dgm:cxn modelId="{0869CA07-EC48-42A4-9B69-E134D32A3E86}" type="presOf" srcId="{A0E763C9-BCCB-4B84-8D6F-E9C67429B0E3}" destId="{C6F7D6AA-14DC-4BAE-9D06-E10399026E13}" srcOrd="0" destOrd="0" presId="urn:microsoft.com/office/officeart/2005/8/layout/list1"/>
    <dgm:cxn modelId="{5D0E9AFC-35D6-4143-AB76-35029B4B5AEF}" type="presParOf" srcId="{C6F7D6AA-14DC-4BAE-9D06-E10399026E13}" destId="{5EA0D13F-16D0-4086-BF24-0AAB39314EA3}" srcOrd="0" destOrd="0" presId="urn:microsoft.com/office/officeart/2005/8/layout/list1"/>
    <dgm:cxn modelId="{BA4E64F9-5F1E-40F2-A532-FC68C9B91E30}" type="presParOf" srcId="{5EA0D13F-16D0-4086-BF24-0AAB39314EA3}" destId="{587F5039-99FD-40DE-853A-327D4A3E6DAA}" srcOrd="0" destOrd="0" presId="urn:microsoft.com/office/officeart/2005/8/layout/list1"/>
    <dgm:cxn modelId="{9828CDF8-4F35-457E-8B3C-512D5EDBDADA}" type="presParOf" srcId="{5EA0D13F-16D0-4086-BF24-0AAB39314EA3}" destId="{709D8C21-217E-41DB-9329-D2649BE669B1}" srcOrd="1" destOrd="0" presId="urn:microsoft.com/office/officeart/2005/8/layout/list1"/>
    <dgm:cxn modelId="{0A8EE3A9-5147-47ED-9D0A-9E519C07895E}" type="presParOf" srcId="{C6F7D6AA-14DC-4BAE-9D06-E10399026E13}" destId="{A28D58E1-4F03-4E84-B24C-C766589B86A3}" srcOrd="1" destOrd="0" presId="urn:microsoft.com/office/officeart/2005/8/layout/list1"/>
    <dgm:cxn modelId="{0C113C53-5408-4F97-B462-E83020F1CC0A}" type="presParOf" srcId="{C6F7D6AA-14DC-4BAE-9D06-E10399026E13}" destId="{075071E0-4218-4337-8FB6-C7FA66E18191}" srcOrd="2" destOrd="0" presId="urn:microsoft.com/office/officeart/2005/8/layout/list1"/>
  </dgm:cxnLst>
  <dgm:bg/>
  <dgm:whole/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8F73848-DC65-4B89-9CA6-3D48EEBF4E58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1F1D1D3-D2EB-453C-A442-E64D5BC3820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pPr rtl="0"/>
          <a:endParaRPr lang="ru-RU" dirty="0"/>
        </a:p>
      </dgm:t>
    </dgm:pt>
    <dgm:pt modelId="{3E4028D5-A2D0-4B80-B1A0-7D10FEB0FBD5}" type="parTrans" cxnId="{423B7DE3-B567-4FA7-A3B4-F1E1CF40D645}">
      <dgm:prSet/>
      <dgm:spPr/>
      <dgm:t>
        <a:bodyPr/>
        <a:lstStyle/>
        <a:p>
          <a:endParaRPr lang="ru-RU"/>
        </a:p>
      </dgm:t>
    </dgm:pt>
    <dgm:pt modelId="{6BC28191-906D-4D92-A934-AEBE966F60F7}" type="sibTrans" cxnId="{423B7DE3-B567-4FA7-A3B4-F1E1CF40D645}">
      <dgm:prSet/>
      <dgm:spPr/>
      <dgm:t>
        <a:bodyPr/>
        <a:lstStyle/>
        <a:p>
          <a:endParaRPr lang="ru-RU"/>
        </a:p>
      </dgm:t>
    </dgm:pt>
    <dgm:pt modelId="{CC9FF0CE-EF42-484A-B50F-156735F6A512}">
      <dgm:prSet/>
      <dgm:spPr>
        <a:solidFill>
          <a:srgbClr val="92D050"/>
        </a:solidFill>
      </dgm:spPr>
      <dgm:t>
        <a:bodyPr/>
        <a:lstStyle/>
        <a:p>
          <a:pPr rtl="0"/>
          <a:endParaRPr lang="ru-RU" dirty="0"/>
        </a:p>
      </dgm:t>
    </dgm:pt>
    <dgm:pt modelId="{6DEA4B74-B785-4744-826A-1E6ED142F1F3}" type="parTrans" cxnId="{0B5137A6-5CC8-4867-AA11-F8E64343F904}">
      <dgm:prSet/>
      <dgm:spPr/>
      <dgm:t>
        <a:bodyPr/>
        <a:lstStyle/>
        <a:p>
          <a:endParaRPr lang="ru-RU"/>
        </a:p>
      </dgm:t>
    </dgm:pt>
    <dgm:pt modelId="{0E95FA63-55F2-4170-AED1-F444E68F2E0B}" type="sibTrans" cxnId="{0B5137A6-5CC8-4867-AA11-F8E64343F904}">
      <dgm:prSet/>
      <dgm:spPr/>
      <dgm:t>
        <a:bodyPr/>
        <a:lstStyle/>
        <a:p>
          <a:endParaRPr lang="ru-RU"/>
        </a:p>
      </dgm:t>
    </dgm:pt>
    <dgm:pt modelId="{AC6310E6-E7EF-4B76-8B9B-ED1D4786B428}">
      <dgm:prSet/>
      <dgm:spPr>
        <a:solidFill>
          <a:schemeClr val="accent6">
            <a:lumMod val="75000"/>
            <a:alpha val="90000"/>
          </a:schemeClr>
        </a:solidFill>
      </dgm:spPr>
      <dgm:t>
        <a:bodyPr/>
        <a:lstStyle/>
        <a:p>
          <a:pPr rtl="0"/>
          <a:r>
            <a:rPr lang="en-US" dirty="0" smtClean="0"/>
            <a:t>(3-2x)(6x-1)=(2x-3)</a:t>
          </a:r>
          <a:r>
            <a:rPr lang="en-US" baseline="30000" dirty="0" smtClean="0"/>
            <a:t>2</a:t>
          </a:r>
          <a:endParaRPr lang="ru-RU" dirty="0"/>
        </a:p>
      </dgm:t>
    </dgm:pt>
    <dgm:pt modelId="{EC055958-BC61-4BD9-B773-F698357827CC}" type="parTrans" cxnId="{7C921B51-25A5-404C-90DC-0457D0FBAFFC}">
      <dgm:prSet/>
      <dgm:spPr/>
      <dgm:t>
        <a:bodyPr/>
        <a:lstStyle/>
        <a:p>
          <a:endParaRPr lang="ru-RU"/>
        </a:p>
      </dgm:t>
    </dgm:pt>
    <dgm:pt modelId="{8B1A0657-0233-44AE-9F02-AEC0C37C3DE4}" type="sibTrans" cxnId="{7C921B51-25A5-404C-90DC-0457D0FBAFFC}">
      <dgm:prSet/>
      <dgm:spPr/>
      <dgm:t>
        <a:bodyPr/>
        <a:lstStyle/>
        <a:p>
          <a:endParaRPr lang="ru-RU"/>
        </a:p>
      </dgm:t>
    </dgm:pt>
    <dgm:pt modelId="{AE0D8411-B7D2-4668-80E5-24CC3D5E02DA}">
      <dgm:prSet/>
      <dgm:spPr>
        <a:solidFill>
          <a:srgbClr val="1FC4F7">
            <a:alpha val="90000"/>
          </a:srgbClr>
        </a:solidFill>
      </dgm:spPr>
      <dgm:t>
        <a:bodyPr/>
        <a:lstStyle/>
        <a:p>
          <a:pPr rtl="0"/>
          <a:r>
            <a:rPr lang="en-US" dirty="0" smtClean="0"/>
            <a:t>(3x+2)(x-4)=2(x-4)</a:t>
          </a:r>
          <a:endParaRPr lang="ru-RU" dirty="0"/>
        </a:p>
      </dgm:t>
    </dgm:pt>
    <dgm:pt modelId="{0FE2F6EE-F9B4-4496-8323-5F73E928E3B1}" type="parTrans" cxnId="{8244FC36-D2A5-4C02-B099-FCB825B70B24}">
      <dgm:prSet/>
      <dgm:spPr/>
      <dgm:t>
        <a:bodyPr/>
        <a:lstStyle/>
        <a:p>
          <a:endParaRPr lang="ru-RU"/>
        </a:p>
      </dgm:t>
    </dgm:pt>
    <dgm:pt modelId="{046E0F74-924C-47AA-A53B-5636DA3D6B15}" type="sibTrans" cxnId="{8244FC36-D2A5-4C02-B099-FCB825B70B24}">
      <dgm:prSet/>
      <dgm:spPr/>
      <dgm:t>
        <a:bodyPr/>
        <a:lstStyle/>
        <a:p>
          <a:endParaRPr lang="ru-RU"/>
        </a:p>
      </dgm:t>
    </dgm:pt>
    <dgm:pt modelId="{4F4B51D8-ECEC-4130-B6BC-DE20FDDF05A9}">
      <dgm:prSet/>
      <dgm:spPr>
        <a:solidFill>
          <a:srgbClr val="00FFFF"/>
        </a:solidFill>
      </dgm:spPr>
      <dgm:t>
        <a:bodyPr/>
        <a:lstStyle/>
        <a:p>
          <a:pPr rtl="0"/>
          <a:endParaRPr lang="ru-RU" dirty="0"/>
        </a:p>
      </dgm:t>
    </dgm:pt>
    <dgm:pt modelId="{00D738AF-2263-4962-8818-FAE62A137762}" type="sibTrans" cxnId="{22D1B25A-7BF0-4BFD-91A5-1212739A3766}">
      <dgm:prSet/>
      <dgm:spPr/>
      <dgm:t>
        <a:bodyPr/>
        <a:lstStyle/>
        <a:p>
          <a:endParaRPr lang="ru-RU"/>
        </a:p>
      </dgm:t>
    </dgm:pt>
    <dgm:pt modelId="{F228B6CB-FAB1-4934-B13C-350B940FE83E}" type="parTrans" cxnId="{22D1B25A-7BF0-4BFD-91A5-1212739A3766}">
      <dgm:prSet/>
      <dgm:spPr/>
      <dgm:t>
        <a:bodyPr/>
        <a:lstStyle/>
        <a:p>
          <a:endParaRPr lang="ru-RU"/>
        </a:p>
      </dgm:t>
    </dgm:pt>
    <dgm:pt modelId="{73C0816B-4BDC-402D-9F37-4A7EBF2ABE0B}">
      <dgm:prSet/>
      <dgm:spPr>
        <a:solidFill>
          <a:srgbClr val="00B050">
            <a:alpha val="90000"/>
          </a:srgbClr>
        </a:solidFill>
      </dgm:spPr>
      <dgm:t>
        <a:bodyPr/>
        <a:lstStyle/>
        <a:p>
          <a:pPr rtl="0"/>
          <a:r>
            <a:rPr lang="en-US" dirty="0" smtClean="0"/>
            <a:t>X</a:t>
          </a:r>
          <a:r>
            <a:rPr lang="en-US" baseline="30000" dirty="0" smtClean="0"/>
            <a:t>3</a:t>
          </a:r>
          <a:r>
            <a:rPr lang="en-US" dirty="0" smtClean="0"/>
            <a:t>+3x</a:t>
          </a:r>
          <a:r>
            <a:rPr lang="en-US" baseline="30000" dirty="0" smtClean="0"/>
            <a:t>2</a:t>
          </a:r>
          <a:r>
            <a:rPr lang="en-US" dirty="0" smtClean="0"/>
            <a:t>-2x-6=0</a:t>
          </a:r>
          <a:endParaRPr lang="ru-RU" dirty="0"/>
        </a:p>
      </dgm:t>
    </dgm:pt>
    <dgm:pt modelId="{5DC5D473-0ECB-49F4-89F9-A1C618A9AA5B}" type="sibTrans" cxnId="{DCCF3FE0-74D4-4D91-97FA-190123484FCF}">
      <dgm:prSet/>
      <dgm:spPr/>
      <dgm:t>
        <a:bodyPr/>
        <a:lstStyle/>
        <a:p>
          <a:endParaRPr lang="ru-RU"/>
        </a:p>
      </dgm:t>
    </dgm:pt>
    <dgm:pt modelId="{C9CB15C9-E58F-4BA4-A81B-B49EDD3759E0}" type="parTrans" cxnId="{DCCF3FE0-74D4-4D91-97FA-190123484FCF}">
      <dgm:prSet/>
      <dgm:spPr/>
      <dgm:t>
        <a:bodyPr/>
        <a:lstStyle/>
        <a:p>
          <a:endParaRPr lang="ru-RU"/>
        </a:p>
      </dgm:t>
    </dgm:pt>
    <dgm:pt modelId="{EA23F71C-BC15-4F88-91FD-6CCF97C20254}" type="pres">
      <dgm:prSet presAssocID="{08F73848-DC65-4B89-9CA6-3D48EEBF4E5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494001-F4D6-4012-AB0A-E7C622D5C9D5}" type="pres">
      <dgm:prSet presAssocID="{B1F1D1D3-D2EB-453C-A442-E64D5BC38204}" presName="composite" presStyleCnt="0"/>
      <dgm:spPr/>
    </dgm:pt>
    <dgm:pt modelId="{D6C5EB0C-EF09-4970-9385-65D33060EA74}" type="pres">
      <dgm:prSet presAssocID="{B1F1D1D3-D2EB-453C-A442-E64D5BC38204}" presName="parentText" presStyleLbl="alignNode1" presStyleIdx="0" presStyleCnt="3">
        <dgm:presLayoutVars>
          <dgm:chMax val="1"/>
          <dgm:bulletEnabled val="1"/>
        </dgm:presLayoutVars>
      </dgm:prSet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16D77103-47AB-4E9C-8182-C3FCFF956E96}" type="pres">
      <dgm:prSet presAssocID="{B1F1D1D3-D2EB-453C-A442-E64D5BC38204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6ECC45-B5F5-4C14-823D-24F37E0CFD89}" type="pres">
      <dgm:prSet presAssocID="{6BC28191-906D-4D92-A934-AEBE966F60F7}" presName="sp" presStyleCnt="0"/>
      <dgm:spPr/>
    </dgm:pt>
    <dgm:pt modelId="{0D4E6EA6-E2E9-418D-BDDE-0BA24C201BE2}" type="pres">
      <dgm:prSet presAssocID="{CC9FF0CE-EF42-484A-B50F-156735F6A512}" presName="composite" presStyleCnt="0"/>
      <dgm:spPr/>
    </dgm:pt>
    <dgm:pt modelId="{A04BCD87-A04B-4C53-BF18-8C9368BF22A8}" type="pres">
      <dgm:prSet presAssocID="{CC9FF0CE-EF42-484A-B50F-156735F6A512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BA921A-21BF-492D-9137-857BB07BC983}" type="pres">
      <dgm:prSet presAssocID="{CC9FF0CE-EF42-484A-B50F-156735F6A512}" presName="descendantText" presStyleLbl="alignAcc1" presStyleIdx="1" presStyleCnt="3" custLinFactNeighborX="-258" custLinFactNeighborY="16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069766-506F-4C79-A8F9-960516AD4042}" type="pres">
      <dgm:prSet presAssocID="{0E95FA63-55F2-4170-AED1-F444E68F2E0B}" presName="sp" presStyleCnt="0"/>
      <dgm:spPr/>
    </dgm:pt>
    <dgm:pt modelId="{082B65ED-F0EE-4C0E-9ABC-371F56715CC8}" type="pres">
      <dgm:prSet presAssocID="{4F4B51D8-ECEC-4130-B6BC-DE20FDDF05A9}" presName="composite" presStyleCnt="0"/>
      <dgm:spPr/>
    </dgm:pt>
    <dgm:pt modelId="{F9BDD532-0F6C-4F4F-9F3D-5041856F9B37}" type="pres">
      <dgm:prSet presAssocID="{4F4B51D8-ECEC-4130-B6BC-DE20FDDF05A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AFB1FC-C631-4AD2-80E1-00BF710CFBD3}" type="pres">
      <dgm:prSet presAssocID="{4F4B51D8-ECEC-4130-B6BC-DE20FDDF05A9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B5137A6-5CC8-4867-AA11-F8E64343F904}" srcId="{08F73848-DC65-4B89-9CA6-3D48EEBF4E58}" destId="{CC9FF0CE-EF42-484A-B50F-156735F6A512}" srcOrd="1" destOrd="0" parTransId="{6DEA4B74-B785-4744-826A-1E6ED142F1F3}" sibTransId="{0E95FA63-55F2-4170-AED1-F444E68F2E0B}"/>
    <dgm:cxn modelId="{70098D84-1CF8-457E-80FF-5650A362EF30}" type="presOf" srcId="{AE0D8411-B7D2-4668-80E5-24CC3D5E02DA}" destId="{8CAFB1FC-C631-4AD2-80E1-00BF710CFBD3}" srcOrd="0" destOrd="0" presId="urn:microsoft.com/office/officeart/2005/8/layout/chevron2"/>
    <dgm:cxn modelId="{1FE3EC31-BD19-4794-8D85-D11A21F4B1B9}" type="presOf" srcId="{CC9FF0CE-EF42-484A-B50F-156735F6A512}" destId="{A04BCD87-A04B-4C53-BF18-8C9368BF22A8}" srcOrd="0" destOrd="0" presId="urn:microsoft.com/office/officeart/2005/8/layout/chevron2"/>
    <dgm:cxn modelId="{B4EAF942-ABA2-464A-BB03-33A2E5E9491D}" type="presOf" srcId="{4F4B51D8-ECEC-4130-B6BC-DE20FDDF05A9}" destId="{F9BDD532-0F6C-4F4F-9F3D-5041856F9B37}" srcOrd="0" destOrd="0" presId="urn:microsoft.com/office/officeart/2005/8/layout/chevron2"/>
    <dgm:cxn modelId="{DCCF3FE0-74D4-4D91-97FA-190123484FCF}" srcId="{CC9FF0CE-EF42-484A-B50F-156735F6A512}" destId="{73C0816B-4BDC-402D-9F37-4A7EBF2ABE0B}" srcOrd="0" destOrd="0" parTransId="{C9CB15C9-E58F-4BA4-A81B-B49EDD3759E0}" sibTransId="{5DC5D473-0ECB-49F4-89F9-A1C618A9AA5B}"/>
    <dgm:cxn modelId="{69A9CF42-1C10-4C6E-9599-9EAF1D1CC7BC}" type="presOf" srcId="{B1F1D1D3-D2EB-453C-A442-E64D5BC38204}" destId="{D6C5EB0C-EF09-4970-9385-65D33060EA74}" srcOrd="0" destOrd="0" presId="urn:microsoft.com/office/officeart/2005/8/layout/chevron2"/>
    <dgm:cxn modelId="{ABF0677B-7AC2-4BDD-8A55-672686F1FDA3}" type="presOf" srcId="{AC6310E6-E7EF-4B76-8B9B-ED1D4786B428}" destId="{16D77103-47AB-4E9C-8182-C3FCFF956E96}" srcOrd="0" destOrd="0" presId="urn:microsoft.com/office/officeart/2005/8/layout/chevron2"/>
    <dgm:cxn modelId="{8244FC36-D2A5-4C02-B099-FCB825B70B24}" srcId="{4F4B51D8-ECEC-4130-B6BC-DE20FDDF05A9}" destId="{AE0D8411-B7D2-4668-80E5-24CC3D5E02DA}" srcOrd="0" destOrd="0" parTransId="{0FE2F6EE-F9B4-4496-8323-5F73E928E3B1}" sibTransId="{046E0F74-924C-47AA-A53B-5636DA3D6B15}"/>
    <dgm:cxn modelId="{423B7DE3-B567-4FA7-A3B4-F1E1CF40D645}" srcId="{08F73848-DC65-4B89-9CA6-3D48EEBF4E58}" destId="{B1F1D1D3-D2EB-453C-A442-E64D5BC38204}" srcOrd="0" destOrd="0" parTransId="{3E4028D5-A2D0-4B80-B1A0-7D10FEB0FBD5}" sibTransId="{6BC28191-906D-4D92-A934-AEBE966F60F7}"/>
    <dgm:cxn modelId="{7C921B51-25A5-404C-90DC-0457D0FBAFFC}" srcId="{B1F1D1D3-D2EB-453C-A442-E64D5BC38204}" destId="{AC6310E6-E7EF-4B76-8B9B-ED1D4786B428}" srcOrd="0" destOrd="0" parTransId="{EC055958-BC61-4BD9-B773-F698357827CC}" sibTransId="{8B1A0657-0233-44AE-9F02-AEC0C37C3DE4}"/>
    <dgm:cxn modelId="{22D1B25A-7BF0-4BFD-91A5-1212739A3766}" srcId="{08F73848-DC65-4B89-9CA6-3D48EEBF4E58}" destId="{4F4B51D8-ECEC-4130-B6BC-DE20FDDF05A9}" srcOrd="2" destOrd="0" parTransId="{F228B6CB-FAB1-4934-B13C-350B940FE83E}" sibTransId="{00D738AF-2263-4962-8818-FAE62A137762}"/>
    <dgm:cxn modelId="{CD94A6F5-155C-420C-8687-EE86333A9BE9}" type="presOf" srcId="{73C0816B-4BDC-402D-9F37-4A7EBF2ABE0B}" destId="{C6BA921A-21BF-492D-9137-857BB07BC983}" srcOrd="0" destOrd="0" presId="urn:microsoft.com/office/officeart/2005/8/layout/chevron2"/>
    <dgm:cxn modelId="{50CAB8E5-65A0-453E-AA13-4388B5BC26AA}" type="presOf" srcId="{08F73848-DC65-4B89-9CA6-3D48EEBF4E58}" destId="{EA23F71C-BC15-4F88-91FD-6CCF97C20254}" srcOrd="0" destOrd="0" presId="urn:microsoft.com/office/officeart/2005/8/layout/chevron2"/>
    <dgm:cxn modelId="{DA9DB237-CF18-4C0E-97A4-FBE99CD1A115}" type="presParOf" srcId="{EA23F71C-BC15-4F88-91FD-6CCF97C20254}" destId="{F1494001-F4D6-4012-AB0A-E7C622D5C9D5}" srcOrd="0" destOrd="0" presId="urn:microsoft.com/office/officeart/2005/8/layout/chevron2"/>
    <dgm:cxn modelId="{C3BA6338-A3C8-4580-B9E8-45E21452E628}" type="presParOf" srcId="{F1494001-F4D6-4012-AB0A-E7C622D5C9D5}" destId="{D6C5EB0C-EF09-4970-9385-65D33060EA74}" srcOrd="0" destOrd="0" presId="urn:microsoft.com/office/officeart/2005/8/layout/chevron2"/>
    <dgm:cxn modelId="{A0F2F1CF-305F-4844-BBC9-2C3C2744658E}" type="presParOf" srcId="{F1494001-F4D6-4012-AB0A-E7C622D5C9D5}" destId="{16D77103-47AB-4E9C-8182-C3FCFF956E96}" srcOrd="1" destOrd="0" presId="urn:microsoft.com/office/officeart/2005/8/layout/chevron2"/>
    <dgm:cxn modelId="{DE6FEB90-D166-458F-A07A-75568C3E9385}" type="presParOf" srcId="{EA23F71C-BC15-4F88-91FD-6CCF97C20254}" destId="{296ECC45-B5F5-4C14-823D-24F37E0CFD89}" srcOrd="1" destOrd="0" presId="urn:microsoft.com/office/officeart/2005/8/layout/chevron2"/>
    <dgm:cxn modelId="{224DA65A-CA92-4DA2-9BEA-E29F29A09CE9}" type="presParOf" srcId="{EA23F71C-BC15-4F88-91FD-6CCF97C20254}" destId="{0D4E6EA6-E2E9-418D-BDDE-0BA24C201BE2}" srcOrd="2" destOrd="0" presId="urn:microsoft.com/office/officeart/2005/8/layout/chevron2"/>
    <dgm:cxn modelId="{21C8089D-6D62-4408-9372-BE94E936B74E}" type="presParOf" srcId="{0D4E6EA6-E2E9-418D-BDDE-0BA24C201BE2}" destId="{A04BCD87-A04B-4C53-BF18-8C9368BF22A8}" srcOrd="0" destOrd="0" presId="urn:microsoft.com/office/officeart/2005/8/layout/chevron2"/>
    <dgm:cxn modelId="{6F74DBCB-B834-46D6-91F4-D7E7A3B1823A}" type="presParOf" srcId="{0D4E6EA6-E2E9-418D-BDDE-0BA24C201BE2}" destId="{C6BA921A-21BF-492D-9137-857BB07BC983}" srcOrd="1" destOrd="0" presId="urn:microsoft.com/office/officeart/2005/8/layout/chevron2"/>
    <dgm:cxn modelId="{07161A50-4061-4828-AACD-989D599014F2}" type="presParOf" srcId="{EA23F71C-BC15-4F88-91FD-6CCF97C20254}" destId="{04069766-506F-4C79-A8F9-960516AD4042}" srcOrd="3" destOrd="0" presId="urn:microsoft.com/office/officeart/2005/8/layout/chevron2"/>
    <dgm:cxn modelId="{5AB7A1E7-4B25-48D3-936B-CF39EBD27FFC}" type="presParOf" srcId="{EA23F71C-BC15-4F88-91FD-6CCF97C20254}" destId="{082B65ED-F0EE-4C0E-9ABC-371F56715CC8}" srcOrd="4" destOrd="0" presId="urn:microsoft.com/office/officeart/2005/8/layout/chevron2"/>
    <dgm:cxn modelId="{5ACD6569-F3C9-436E-9CA7-4BEC1741190F}" type="presParOf" srcId="{082B65ED-F0EE-4C0E-9ABC-371F56715CC8}" destId="{F9BDD532-0F6C-4F4F-9F3D-5041856F9B37}" srcOrd="0" destOrd="0" presId="urn:microsoft.com/office/officeart/2005/8/layout/chevron2"/>
    <dgm:cxn modelId="{A2DAE50D-5109-4841-89D5-E05E0F00FAB5}" type="presParOf" srcId="{082B65ED-F0EE-4C0E-9ABC-371F56715CC8}" destId="{8CAFB1FC-C631-4AD2-80E1-00BF710CFBD3}" srcOrd="1" destOrd="0" presId="urn:microsoft.com/office/officeart/2005/8/layout/chevron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BB9-7466-42AC-AC82-82BE4DA97504}" type="datetimeFigureOut">
              <a:rPr lang="ru-RU" smtClean="0"/>
              <a:pPr/>
              <a:t>18.01.2009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8F39-046C-4738-861B-6CF79BBD09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BB9-7466-42AC-AC82-82BE4DA97504}" type="datetimeFigureOut">
              <a:rPr lang="ru-RU" smtClean="0"/>
              <a:pPr/>
              <a:t>18.01.2009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8F39-046C-4738-861B-6CF79BBD09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BB9-7466-42AC-AC82-82BE4DA97504}" type="datetimeFigureOut">
              <a:rPr lang="ru-RU" smtClean="0"/>
              <a:pPr/>
              <a:t>18.01.2009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8F39-046C-4738-861B-6CF79BBD09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BB9-7466-42AC-AC82-82BE4DA97504}" type="datetimeFigureOut">
              <a:rPr lang="ru-RU" smtClean="0"/>
              <a:pPr/>
              <a:t>18.01.2009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8F39-046C-4738-861B-6CF79BBD09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BB9-7466-42AC-AC82-82BE4DA97504}" type="datetimeFigureOut">
              <a:rPr lang="ru-RU" smtClean="0"/>
              <a:pPr/>
              <a:t>18.01.2009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8F39-046C-4738-861B-6CF79BBD09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BB9-7466-42AC-AC82-82BE4DA97504}" type="datetimeFigureOut">
              <a:rPr lang="ru-RU" smtClean="0"/>
              <a:pPr/>
              <a:t>18.01.2009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8F39-046C-4738-861B-6CF79BBD09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BB9-7466-42AC-AC82-82BE4DA97504}" type="datetimeFigureOut">
              <a:rPr lang="ru-RU" smtClean="0"/>
              <a:pPr/>
              <a:t>18.01.2009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8F39-046C-4738-861B-6CF79BBD09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BB9-7466-42AC-AC82-82BE4DA97504}" type="datetimeFigureOut">
              <a:rPr lang="ru-RU" smtClean="0"/>
              <a:pPr/>
              <a:t>18.01.2009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8F39-046C-4738-861B-6CF79BBD09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BB9-7466-42AC-AC82-82BE4DA97504}" type="datetimeFigureOut">
              <a:rPr lang="ru-RU" smtClean="0"/>
              <a:pPr/>
              <a:t>18.01.2009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8F39-046C-4738-861B-6CF79BBD09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BB9-7466-42AC-AC82-82BE4DA97504}" type="datetimeFigureOut">
              <a:rPr lang="ru-RU" smtClean="0"/>
              <a:pPr/>
              <a:t>18.01.2009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8F39-046C-4738-861B-6CF79BBD09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07BB9-7466-42AC-AC82-82BE4DA97504}" type="datetimeFigureOut">
              <a:rPr lang="ru-RU" smtClean="0"/>
              <a:pPr/>
              <a:t>18.01.2009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218F39-046C-4738-861B-6CF79BBD09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F07BB9-7466-42AC-AC82-82BE4DA97504}" type="datetimeFigureOut">
              <a:rPr lang="ru-RU" smtClean="0"/>
              <a:pPr/>
              <a:t>18.01.2009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218F39-046C-4738-861B-6CF79BBD09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diagramData" Target="../diagrams/data2.xml"/><Relationship Id="rId7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diagramData" Target="../diagrams/data4.xml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diagramData" Target="../diagrams/data6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diagramData" Target="../diagrams/data8.xml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6000" dirty="0" smtClean="0"/>
              <a:t>Решение квадратных уравнений</a:t>
            </a:r>
            <a:endParaRPr lang="ru-RU" sz="6000" dirty="0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428596" y="357167"/>
          <a:ext cx="8229600" cy="6500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Содержимое 28"/>
          <p:cNvGraphicFramePr>
            <a:graphicFrameLocks noGrp="1"/>
          </p:cNvGraphicFramePr>
          <p:nvPr>
            <p:ph idx="1"/>
          </p:nvPr>
        </p:nvGraphicFramePr>
        <p:xfrm>
          <a:off x="214282" y="285728"/>
          <a:ext cx="8786874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1026" name="Формула" r:id="rId7" imgW="114120" imgH="215640" progId="Equation.3">
              <p:embed/>
            </p:oleObj>
          </a:graphicData>
        </a:graphic>
      </p:graphicFrame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7358082" y="2857496"/>
          <a:ext cx="1057275" cy="901700"/>
        </p:xfrm>
        <a:graphic>
          <a:graphicData uri="http://schemas.openxmlformats.org/presentationml/2006/ole">
            <p:oleObj spid="_x0000_s1036" name="Формула" r:id="rId8" imgW="838080" imgH="901440" progId="Equation.3">
              <p:embed/>
            </p:oleObj>
          </a:graphicData>
        </a:graphic>
      </p:graphicFrame>
      <p:graphicFrame>
        <p:nvGraphicFramePr>
          <p:cNvPr id="20" name="Объект 19"/>
          <p:cNvGraphicFramePr>
            <a:graphicFrameLocks noChangeAspect="1"/>
          </p:cNvGraphicFramePr>
          <p:nvPr/>
        </p:nvGraphicFramePr>
        <p:xfrm>
          <a:off x="6286512" y="4286256"/>
          <a:ext cx="1460500" cy="1155700"/>
        </p:xfrm>
        <a:graphic>
          <a:graphicData uri="http://schemas.openxmlformats.org/presentationml/2006/ole">
            <p:oleObj spid="_x0000_s1037" name="Формула" r:id="rId9" imgW="1460160" imgH="1155600" progId="Equation.3">
              <p:embed/>
            </p:oleObj>
          </a:graphicData>
        </a:graphic>
      </p:graphicFrame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  <a:solidFill>
            <a:schemeClr val="accent6">
              <a:lumMod val="90000"/>
            </a:schemeClr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Найдите наибольший корень уравнения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928802"/>
          <a:ext cx="8229600" cy="3857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3428992" y="3143248"/>
          <a:ext cx="428628" cy="1017992"/>
        </p:xfrm>
        <a:graphic>
          <a:graphicData uri="http://schemas.openxmlformats.org/presentationml/2006/ole">
            <p:oleObj spid="_x0000_s16386" name="Формула" r:id="rId7" imgW="10152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tint val="80000"/>
                <a:satMod val="300000"/>
              </a:schemeClr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457200" y="428604"/>
          <a:ext cx="8229600" cy="5697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928794" y="3571876"/>
          <a:ext cx="5500726" cy="850900"/>
        </p:xfrm>
        <a:graphic>
          <a:graphicData uri="http://schemas.openxmlformats.org/presentationml/2006/ole">
            <p:oleObj spid="_x0000_s17410" name="Формула" r:id="rId7" imgW="2895480" imgH="850680" progId="Equation.3">
              <p:embed/>
            </p:oleObj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2000232" y="5214950"/>
          <a:ext cx="5572164" cy="850900"/>
        </p:xfrm>
        <a:graphic>
          <a:graphicData uri="http://schemas.openxmlformats.org/presentationml/2006/ole">
            <p:oleObj spid="_x0000_s17412" name="Формула" r:id="rId8" imgW="3809880" imgH="850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85720" y="357166"/>
          <a:ext cx="8715436" cy="5768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</p:nvPr>
        </p:nvGraphicFramePr>
        <p:xfrm>
          <a:off x="457200" y="142852"/>
          <a:ext cx="8229600" cy="6215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285852" y="5500702"/>
          <a:ext cx="2844800" cy="749300"/>
        </p:xfrm>
        <a:graphic>
          <a:graphicData uri="http://schemas.openxmlformats.org/presentationml/2006/ole">
            <p:oleObj spid="_x0000_s18433" name="Формула" r:id="rId7" imgW="2844720" imgH="74916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786314" y="5500702"/>
          <a:ext cx="3098800" cy="762000"/>
        </p:xfrm>
        <a:graphic>
          <a:graphicData uri="http://schemas.openxmlformats.org/presentationml/2006/ole">
            <p:oleObj spid="_x0000_s18434" name="Формула" r:id="rId8" imgW="3098520" imgH="7617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0000"/>
          </a:bodyPr>
          <a:lstStyle/>
          <a:p>
            <a:r>
              <a:rPr lang="ru-RU" dirty="0" smtClean="0"/>
              <a:t>Найдите сумму корней уравнения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357298"/>
          <a:ext cx="8229600" cy="47688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одержимое 8"/>
          <p:cNvGraphicFramePr>
            <a:graphicFrameLocks noGrp="1"/>
          </p:cNvGraphicFramePr>
          <p:nvPr>
            <p:ph idx="1"/>
          </p:nvPr>
        </p:nvGraphicFramePr>
        <p:xfrm>
          <a:off x="457200" y="214290"/>
          <a:ext cx="8972584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5143504" y="4357694"/>
          <a:ext cx="3286148" cy="741362"/>
        </p:xfrm>
        <a:graphic>
          <a:graphicData uri="http://schemas.openxmlformats.org/presentationml/2006/ole">
            <p:oleObj spid="_x0000_s20482" name="Формула" r:id="rId7" imgW="3098520" imgH="812520" progId="Equation.3">
              <p:embed/>
            </p:oleObj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1214414" y="4857760"/>
          <a:ext cx="3429024" cy="857256"/>
        </p:xfrm>
        <a:graphic>
          <a:graphicData uri="http://schemas.openxmlformats.org/presentationml/2006/ole">
            <p:oleObj spid="_x0000_s20483" name="Формула" r:id="rId8" imgW="3149280" imgH="81252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CCFFCC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Найдите произведение корней уравнения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64305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000132"/>
          </a:xfr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normAutofit fontScale="90000"/>
          </a:bodyPr>
          <a:lstStyle/>
          <a:p>
            <a:r>
              <a:rPr lang="ru-RU" sz="5400" dirty="0" smtClean="0"/>
              <a:t/>
            </a:r>
            <a:br>
              <a:rPr lang="ru-RU" sz="5400" dirty="0" smtClean="0"/>
            </a:br>
            <a:r>
              <a:rPr lang="ru-RU" sz="5400" dirty="0" smtClean="0"/>
              <a:t>Ответы к тесту</a:t>
            </a:r>
            <a:br>
              <a:rPr lang="ru-RU" sz="5400" dirty="0" smtClean="0"/>
            </a:b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28638" y="1071546"/>
            <a:ext cx="8086724" cy="526893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dirty="0" smtClean="0"/>
              <a:t>Вариант 1</a:t>
            </a:r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dirty="0" smtClean="0"/>
              <a:t>Вариант 2 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71604" y="1714488"/>
          <a:ext cx="5429290" cy="142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858"/>
                <a:gridCol w="1085858"/>
                <a:gridCol w="1085858"/>
                <a:gridCol w="1085858"/>
                <a:gridCol w="1085858"/>
              </a:tblGrid>
              <a:tr h="70965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4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5</a:t>
                      </a:r>
                      <a:endParaRPr lang="ru-RU" sz="2800" dirty="0"/>
                    </a:p>
                  </a:txBody>
                  <a:tcPr/>
                </a:tc>
              </a:tr>
              <a:tr h="719108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Б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В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Г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Б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А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643042" y="4214818"/>
          <a:ext cx="5143540" cy="1285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8708"/>
                <a:gridCol w="1028708"/>
                <a:gridCol w="1028708"/>
                <a:gridCol w="1028708"/>
                <a:gridCol w="1028708"/>
              </a:tblGrid>
              <a:tr h="64294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2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4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5</a:t>
                      </a:r>
                      <a:endParaRPr lang="ru-RU" sz="2800" dirty="0"/>
                    </a:p>
                  </a:txBody>
                  <a:tcPr/>
                </a:tc>
              </a:tr>
              <a:tr h="642942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А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Г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Б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Г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А</a:t>
                      </a:r>
                      <a:endParaRPr lang="ru-RU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Содержимое 9"/>
          <p:cNvGraphicFramePr>
            <a:graphicFrameLocks noGrp="1"/>
          </p:cNvGraphicFramePr>
          <p:nvPr>
            <p:ph idx="1"/>
          </p:nvPr>
        </p:nvGraphicFramePr>
        <p:xfrm>
          <a:off x="457200" y="428604"/>
          <a:ext cx="8229600" cy="56975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155</Words>
  <Application>Microsoft Office PowerPoint</Application>
  <PresentationFormat>Экран (4:3)</PresentationFormat>
  <Paragraphs>62</Paragraphs>
  <Slides>12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4" baseType="lpstr">
      <vt:lpstr>Тема Office</vt:lpstr>
      <vt:lpstr>Формула</vt:lpstr>
      <vt:lpstr>Решение квадратных уравнений</vt:lpstr>
      <vt:lpstr>Слайд 2</vt:lpstr>
      <vt:lpstr>Слайд 3</vt:lpstr>
      <vt:lpstr>Найдите наибольший корень уравнения</vt:lpstr>
      <vt:lpstr> </vt:lpstr>
      <vt:lpstr>Слайд 6</vt:lpstr>
      <vt:lpstr>Слайд 7</vt:lpstr>
      <vt:lpstr>Найдите сумму корней уравнения</vt:lpstr>
      <vt:lpstr>Слайд 9</vt:lpstr>
      <vt:lpstr>Найдите произведение корней уравнения</vt:lpstr>
      <vt:lpstr> Ответы к тесту </vt:lpstr>
      <vt:lpstr>Слайд 12</vt:lpstr>
    </vt:vector>
  </TitlesOfParts>
  <Company>KL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квадратных уравнений</dc:title>
  <dc:creator>Customer</dc:creator>
  <cp:lastModifiedBy>Customer</cp:lastModifiedBy>
  <cp:revision>26</cp:revision>
  <dcterms:created xsi:type="dcterms:W3CDTF">2009-01-04T10:32:52Z</dcterms:created>
  <dcterms:modified xsi:type="dcterms:W3CDTF">2009-01-18T09:07:46Z</dcterms:modified>
</cp:coreProperties>
</file>