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33CCFF"/>
    <a:srgbClr val="00CC99"/>
    <a:srgbClr val="FF6699"/>
    <a:srgbClr val="D60093"/>
    <a:srgbClr val="50F828"/>
    <a:srgbClr val="66FFFF"/>
    <a:srgbClr val="FF66CC"/>
    <a:srgbClr val="FFFF66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797152-E27A-433B-8801-26A795B7A74C}" type="doc">
      <dgm:prSet loTypeId="urn:microsoft.com/office/officeart/2005/8/layout/chevron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568D794-3950-4DC9-B728-62BCB1FA3B04}">
      <dgm:prSet custT="1"/>
      <dgm:spPr/>
      <dgm:t>
        <a:bodyPr/>
        <a:lstStyle/>
        <a:p>
          <a:pPr rtl="0"/>
          <a:endParaRPr lang="ru-RU" sz="4000" dirty="0"/>
        </a:p>
      </dgm:t>
    </dgm:pt>
    <dgm:pt modelId="{E53A4C94-AE4E-4942-9796-89C01A784B07}" type="parTrans" cxnId="{09E43855-8011-4B86-B923-BEFD61356FFD}">
      <dgm:prSet/>
      <dgm:spPr/>
      <dgm:t>
        <a:bodyPr/>
        <a:lstStyle/>
        <a:p>
          <a:endParaRPr lang="ru-RU"/>
        </a:p>
      </dgm:t>
    </dgm:pt>
    <dgm:pt modelId="{08BDA2EF-6F7C-46C4-B53A-E49E95EB1248}" type="sibTrans" cxnId="{09E43855-8011-4B86-B923-BEFD61356FFD}">
      <dgm:prSet/>
      <dgm:spPr/>
      <dgm:t>
        <a:bodyPr/>
        <a:lstStyle/>
        <a:p>
          <a:endParaRPr lang="ru-RU"/>
        </a:p>
      </dgm:t>
    </dgm:pt>
    <dgm:pt modelId="{B1EC0142-10C6-40C1-A23C-CB71E387C812}">
      <dgm:prSet/>
      <dgm:spPr/>
      <dgm:t>
        <a:bodyPr/>
        <a:lstStyle/>
        <a:p>
          <a:pPr rtl="0"/>
          <a:endParaRPr lang="ru-RU" dirty="0"/>
        </a:p>
      </dgm:t>
    </dgm:pt>
    <dgm:pt modelId="{2FD21803-E1B9-44A8-B3D5-54339A3EA440}" type="parTrans" cxnId="{A4B9CFB9-D048-430A-BE28-23494DD458C9}">
      <dgm:prSet/>
      <dgm:spPr/>
      <dgm:t>
        <a:bodyPr/>
        <a:lstStyle/>
        <a:p>
          <a:endParaRPr lang="ru-RU"/>
        </a:p>
      </dgm:t>
    </dgm:pt>
    <dgm:pt modelId="{D6D2291A-A469-4D1E-B033-DDAD29B776B8}" type="sibTrans" cxnId="{A4B9CFB9-D048-430A-BE28-23494DD458C9}">
      <dgm:prSet/>
      <dgm:spPr/>
      <dgm:t>
        <a:bodyPr/>
        <a:lstStyle/>
        <a:p>
          <a:endParaRPr lang="ru-RU"/>
        </a:p>
      </dgm:t>
    </dgm:pt>
    <dgm:pt modelId="{F19EFD19-FFE6-4482-93ED-6D5AFA94A4A8}">
      <dgm:prSet/>
      <dgm:spPr/>
      <dgm:t>
        <a:bodyPr/>
        <a:lstStyle/>
        <a:p>
          <a:pPr rtl="0"/>
          <a:endParaRPr lang="ru-RU" dirty="0"/>
        </a:p>
      </dgm:t>
    </dgm:pt>
    <dgm:pt modelId="{9794024E-DAA9-41D5-936B-7B616A5CBECD}" type="parTrans" cxnId="{641DA95E-5DEC-4AA3-8B90-988C1D7A6071}">
      <dgm:prSet/>
      <dgm:spPr/>
      <dgm:t>
        <a:bodyPr/>
        <a:lstStyle/>
        <a:p>
          <a:endParaRPr lang="ru-RU"/>
        </a:p>
      </dgm:t>
    </dgm:pt>
    <dgm:pt modelId="{AC126BD5-4594-467F-A108-BA7B08E3ED7F}" type="sibTrans" cxnId="{641DA95E-5DEC-4AA3-8B90-988C1D7A6071}">
      <dgm:prSet/>
      <dgm:spPr/>
      <dgm:t>
        <a:bodyPr/>
        <a:lstStyle/>
        <a:p>
          <a:endParaRPr lang="ru-RU"/>
        </a:p>
      </dgm:t>
    </dgm:pt>
    <dgm:pt modelId="{5F2C44E3-0CD7-4710-B10A-60F4D20A6C91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4700" dirty="0" smtClean="0"/>
            <a:t>1)  </a:t>
          </a:r>
          <a:r>
            <a:rPr lang="en-US" sz="6000" dirty="0" smtClean="0"/>
            <a:t>x</a:t>
          </a:r>
          <a:r>
            <a:rPr lang="en-US" sz="6000" baseline="30000" dirty="0" smtClean="0"/>
            <a:t>2</a:t>
          </a:r>
          <a:r>
            <a:rPr lang="en-US" sz="6000" dirty="0" smtClean="0"/>
            <a:t>+x-2=0</a:t>
          </a:r>
          <a:endParaRPr lang="ru-RU" sz="6000" dirty="0"/>
        </a:p>
      </dgm:t>
    </dgm:pt>
    <dgm:pt modelId="{D533C0FC-A9DD-461C-A489-64B759BAF66D}" type="parTrans" cxnId="{B906E38B-0668-4334-A990-96AD63518B1F}">
      <dgm:prSet/>
      <dgm:spPr/>
      <dgm:t>
        <a:bodyPr/>
        <a:lstStyle/>
        <a:p>
          <a:endParaRPr lang="ru-RU"/>
        </a:p>
      </dgm:t>
    </dgm:pt>
    <dgm:pt modelId="{F9C99D32-143F-4FA9-8ACC-A86DC9A4AB84}" type="sibTrans" cxnId="{B906E38B-0668-4334-A990-96AD63518B1F}">
      <dgm:prSet/>
      <dgm:spPr/>
      <dgm:t>
        <a:bodyPr/>
        <a:lstStyle/>
        <a:p>
          <a:endParaRPr lang="ru-RU"/>
        </a:p>
      </dgm:t>
    </dgm:pt>
    <dgm:pt modelId="{8A558390-77D4-4BEA-8CA1-330839A54783}">
      <dgm:prSet/>
      <dgm:spPr/>
      <dgm:t>
        <a:bodyPr/>
        <a:lstStyle/>
        <a:p>
          <a:pPr rtl="0"/>
          <a:endParaRPr lang="ru-RU" dirty="0"/>
        </a:p>
      </dgm:t>
    </dgm:pt>
    <dgm:pt modelId="{4205D32A-F3F2-41A4-BB66-6A37BB11D3BF}" type="sibTrans" cxnId="{A6CBD5FE-8A2C-4D39-BDAF-A4F7D7DDC906}">
      <dgm:prSet/>
      <dgm:spPr/>
      <dgm:t>
        <a:bodyPr/>
        <a:lstStyle/>
        <a:p>
          <a:endParaRPr lang="ru-RU"/>
        </a:p>
      </dgm:t>
    </dgm:pt>
    <dgm:pt modelId="{8B0FB898-6C76-4B14-BD81-6EABF35947B0}" type="parTrans" cxnId="{A6CBD5FE-8A2C-4D39-BDAF-A4F7D7DDC906}">
      <dgm:prSet/>
      <dgm:spPr/>
      <dgm:t>
        <a:bodyPr/>
        <a:lstStyle/>
        <a:p>
          <a:endParaRPr lang="ru-RU"/>
        </a:p>
      </dgm:t>
    </dgm:pt>
    <dgm:pt modelId="{0F8EA675-5F05-4212-A205-E68E7D7205EF}">
      <dgm:prSet/>
      <dgm:spPr/>
      <dgm:t>
        <a:bodyPr/>
        <a:lstStyle/>
        <a:p>
          <a:pPr rtl="0"/>
          <a:endParaRPr lang="ru-RU" dirty="0"/>
        </a:p>
      </dgm:t>
    </dgm:pt>
    <dgm:pt modelId="{1AC2B679-BFE6-441F-8CF0-EBCA5D41EEC3}" type="sibTrans" cxnId="{8D35266A-A4D1-44AD-86E6-5D1231742CA8}">
      <dgm:prSet/>
      <dgm:spPr/>
      <dgm:t>
        <a:bodyPr/>
        <a:lstStyle/>
        <a:p>
          <a:endParaRPr lang="ru-RU"/>
        </a:p>
      </dgm:t>
    </dgm:pt>
    <dgm:pt modelId="{90AB9DC0-D005-4879-9B7C-34C61720F0F5}" type="parTrans" cxnId="{8D35266A-A4D1-44AD-86E6-5D1231742CA8}">
      <dgm:prSet/>
      <dgm:spPr/>
      <dgm:t>
        <a:bodyPr/>
        <a:lstStyle/>
        <a:p>
          <a:endParaRPr lang="ru-RU"/>
        </a:p>
      </dgm:t>
    </dgm:pt>
    <dgm:pt modelId="{7E3C9D46-A351-42FB-8AFB-5655167A186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4700" dirty="0" smtClean="0"/>
            <a:t>2) </a:t>
          </a:r>
          <a:r>
            <a:rPr lang="en-US" sz="6000" dirty="0" smtClean="0"/>
            <a:t>x</a:t>
          </a:r>
          <a:r>
            <a:rPr lang="en-US" sz="6000" baseline="30000" dirty="0" smtClean="0"/>
            <a:t>2</a:t>
          </a:r>
          <a:r>
            <a:rPr lang="en-US" sz="6000" dirty="0" smtClean="0"/>
            <a:t>+3x-10=0</a:t>
          </a:r>
          <a:endParaRPr lang="ru-RU" sz="6000" dirty="0"/>
        </a:p>
      </dgm:t>
    </dgm:pt>
    <dgm:pt modelId="{D7629A29-5A4F-4CE1-8C13-02817F78BB62}" type="sibTrans" cxnId="{50AB2C25-5E14-479B-81D6-F14096B73E7B}">
      <dgm:prSet/>
      <dgm:spPr/>
      <dgm:t>
        <a:bodyPr/>
        <a:lstStyle/>
        <a:p>
          <a:endParaRPr lang="ru-RU"/>
        </a:p>
      </dgm:t>
    </dgm:pt>
    <dgm:pt modelId="{03BF2B96-1E0A-4FB6-9D49-ED0A3B82465E}" type="parTrans" cxnId="{50AB2C25-5E14-479B-81D6-F14096B73E7B}">
      <dgm:prSet/>
      <dgm:spPr/>
      <dgm:t>
        <a:bodyPr/>
        <a:lstStyle/>
        <a:p>
          <a:endParaRPr lang="ru-RU"/>
        </a:p>
      </dgm:t>
    </dgm:pt>
    <dgm:pt modelId="{16C8B7CF-B70B-4478-A0B7-8A5FA6D95FA8}">
      <dgm:prSet custT="1"/>
      <dgm:spPr>
        <a:solidFill>
          <a:srgbClr val="50F828">
            <a:alpha val="89804"/>
          </a:srgbClr>
        </a:solidFill>
      </dgm:spPr>
      <dgm:t>
        <a:bodyPr/>
        <a:lstStyle/>
        <a:p>
          <a:r>
            <a:rPr lang="en-US" sz="4700" dirty="0" smtClean="0"/>
            <a:t>3</a:t>
          </a:r>
          <a:r>
            <a:rPr lang="en-US" sz="6000" dirty="0" smtClean="0"/>
            <a:t>) x</a:t>
          </a:r>
          <a:r>
            <a:rPr lang="en-US" sz="6000" baseline="30000" dirty="0" smtClean="0"/>
            <a:t>2</a:t>
          </a:r>
          <a:r>
            <a:rPr lang="en-US" sz="6000" dirty="0" smtClean="0"/>
            <a:t>+6x+8=0</a:t>
          </a:r>
          <a:endParaRPr lang="ru-RU" sz="6000" dirty="0"/>
        </a:p>
      </dgm:t>
    </dgm:pt>
    <dgm:pt modelId="{66F31263-4400-4BEB-914F-D5E8075C7651}" type="parTrans" cxnId="{7B86F542-1C3A-468E-8DAC-737308BEB043}">
      <dgm:prSet/>
      <dgm:spPr/>
      <dgm:t>
        <a:bodyPr/>
        <a:lstStyle/>
        <a:p>
          <a:endParaRPr lang="ru-RU"/>
        </a:p>
      </dgm:t>
    </dgm:pt>
    <dgm:pt modelId="{75A4A325-537F-4F7F-8EF6-24A4FCBDDA80}" type="sibTrans" cxnId="{7B86F542-1C3A-468E-8DAC-737308BEB043}">
      <dgm:prSet/>
      <dgm:spPr/>
      <dgm:t>
        <a:bodyPr/>
        <a:lstStyle/>
        <a:p>
          <a:endParaRPr lang="ru-RU"/>
        </a:p>
      </dgm:t>
    </dgm:pt>
    <dgm:pt modelId="{C5D23721-91AB-44FB-8B9F-10E640FC3C06}">
      <dgm:prSet custT="1"/>
      <dgm:spPr>
        <a:solidFill>
          <a:srgbClr val="EFFBA7">
            <a:alpha val="89804"/>
          </a:srgbClr>
        </a:solidFill>
      </dgm:spPr>
      <dgm:t>
        <a:bodyPr/>
        <a:lstStyle/>
        <a:p>
          <a:pPr rtl="0"/>
          <a:r>
            <a:rPr lang="en-US" sz="4700" dirty="0" smtClean="0"/>
            <a:t>4) </a:t>
          </a:r>
          <a:r>
            <a:rPr lang="en-US" sz="6000" dirty="0" smtClean="0"/>
            <a:t>x</a:t>
          </a:r>
          <a:r>
            <a:rPr lang="en-US" sz="6000" baseline="30000" dirty="0" smtClean="0"/>
            <a:t>2</a:t>
          </a:r>
          <a:r>
            <a:rPr lang="en-US" sz="6000" dirty="0" smtClean="0"/>
            <a:t>+10x-24=0</a:t>
          </a:r>
          <a:endParaRPr lang="ru-RU" sz="6000" dirty="0"/>
        </a:p>
      </dgm:t>
    </dgm:pt>
    <dgm:pt modelId="{8FF71C4C-3658-4224-A7CD-5843EE13BDCD}" type="parTrans" cxnId="{97FEC1C3-48D0-466B-B9F3-F7BEA97135D8}">
      <dgm:prSet/>
      <dgm:spPr/>
      <dgm:t>
        <a:bodyPr/>
        <a:lstStyle/>
        <a:p>
          <a:endParaRPr lang="ru-RU"/>
        </a:p>
      </dgm:t>
    </dgm:pt>
    <dgm:pt modelId="{0C71581D-466D-4D82-8414-46AC80BF3179}" type="sibTrans" cxnId="{97FEC1C3-48D0-466B-B9F3-F7BEA97135D8}">
      <dgm:prSet/>
      <dgm:spPr/>
      <dgm:t>
        <a:bodyPr/>
        <a:lstStyle/>
        <a:p>
          <a:endParaRPr lang="ru-RU"/>
        </a:p>
      </dgm:t>
    </dgm:pt>
    <dgm:pt modelId="{6FD4967F-516D-4F67-BD8F-5ED78B15249A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4700" dirty="0" smtClean="0"/>
            <a:t>5) </a:t>
          </a:r>
          <a:r>
            <a:rPr lang="en-US" sz="6000" dirty="0" smtClean="0"/>
            <a:t>x</a:t>
          </a:r>
          <a:r>
            <a:rPr lang="en-US" sz="6000" baseline="30000" dirty="0" smtClean="0"/>
            <a:t>2</a:t>
          </a:r>
          <a:r>
            <a:rPr lang="en-US" sz="6000" dirty="0" smtClean="0"/>
            <a:t>-80x+1500=0</a:t>
          </a:r>
          <a:endParaRPr lang="ru-RU" sz="6000" dirty="0"/>
        </a:p>
      </dgm:t>
    </dgm:pt>
    <dgm:pt modelId="{BB30352E-4B24-4564-A1DA-3A43249FBB99}" type="parTrans" cxnId="{3B2C0119-300D-4F9A-B28E-47CC12C94AC1}">
      <dgm:prSet/>
      <dgm:spPr/>
      <dgm:t>
        <a:bodyPr/>
        <a:lstStyle/>
        <a:p>
          <a:endParaRPr lang="ru-RU"/>
        </a:p>
      </dgm:t>
    </dgm:pt>
    <dgm:pt modelId="{69269FC4-C3CF-443C-9239-5134794AE503}" type="sibTrans" cxnId="{3B2C0119-300D-4F9A-B28E-47CC12C94AC1}">
      <dgm:prSet/>
      <dgm:spPr/>
      <dgm:t>
        <a:bodyPr/>
        <a:lstStyle/>
        <a:p>
          <a:endParaRPr lang="ru-RU"/>
        </a:p>
      </dgm:t>
    </dgm:pt>
    <dgm:pt modelId="{EA8A8AB3-7AD9-48F7-85EC-70962362893A}" type="pres">
      <dgm:prSet presAssocID="{AE797152-E27A-433B-8801-26A795B7A7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959EBD-8BC2-453A-86AE-B0A8F02EB3F3}" type="pres">
      <dgm:prSet presAssocID="{1568D794-3950-4DC9-B728-62BCB1FA3B04}" presName="composite" presStyleCnt="0"/>
      <dgm:spPr/>
    </dgm:pt>
    <dgm:pt modelId="{D5D5B527-A139-4142-9978-93D03AAD3477}" type="pres">
      <dgm:prSet presAssocID="{1568D794-3950-4DC9-B728-62BCB1FA3B04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94057-2861-45E3-BFD1-B4A1B4A947C2}" type="pres">
      <dgm:prSet presAssocID="{1568D794-3950-4DC9-B728-62BCB1FA3B04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DFDFA-7F5D-430B-BB13-E3B3B52E592B}" type="pres">
      <dgm:prSet presAssocID="{08BDA2EF-6F7C-46C4-B53A-E49E95EB1248}" presName="sp" presStyleCnt="0"/>
      <dgm:spPr/>
    </dgm:pt>
    <dgm:pt modelId="{82398509-EADA-4545-90AB-4E5F2C95C25E}" type="pres">
      <dgm:prSet presAssocID="{B1EC0142-10C6-40C1-A23C-CB71E387C812}" presName="composite" presStyleCnt="0"/>
      <dgm:spPr/>
    </dgm:pt>
    <dgm:pt modelId="{18B8F69B-D52D-43A1-A3CE-CDCB5C44B0AD}" type="pres">
      <dgm:prSet presAssocID="{B1EC0142-10C6-40C1-A23C-CB71E387C812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75FA7-1551-4DA5-A27C-100629D9F161}" type="pres">
      <dgm:prSet presAssocID="{B1EC0142-10C6-40C1-A23C-CB71E387C812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8B9A59-3469-4F7E-AA19-D70A724757BB}" type="pres">
      <dgm:prSet presAssocID="{D6D2291A-A469-4D1E-B033-DDAD29B776B8}" presName="sp" presStyleCnt="0"/>
      <dgm:spPr/>
    </dgm:pt>
    <dgm:pt modelId="{0A717A52-6067-4BEC-B7ED-55F70D40F074}" type="pres">
      <dgm:prSet presAssocID="{0F8EA675-5F05-4212-A205-E68E7D7205EF}" presName="composite" presStyleCnt="0"/>
      <dgm:spPr/>
    </dgm:pt>
    <dgm:pt modelId="{C9CFDDBE-41FE-4346-AE7D-498ABA019D10}" type="pres">
      <dgm:prSet presAssocID="{0F8EA675-5F05-4212-A205-E68E7D7205E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1CA2A-84E6-4E59-A50E-A5E7E41F6C88}" type="pres">
      <dgm:prSet presAssocID="{0F8EA675-5F05-4212-A205-E68E7D7205EF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3E6D4-DD64-4948-ABCC-FBE4BC5F5B47}" type="pres">
      <dgm:prSet presAssocID="{1AC2B679-BFE6-441F-8CF0-EBCA5D41EEC3}" presName="sp" presStyleCnt="0"/>
      <dgm:spPr/>
    </dgm:pt>
    <dgm:pt modelId="{061626DE-1D5B-4AE8-A943-1DF154C4131C}" type="pres">
      <dgm:prSet presAssocID="{8A558390-77D4-4BEA-8CA1-330839A54783}" presName="composite" presStyleCnt="0"/>
      <dgm:spPr/>
    </dgm:pt>
    <dgm:pt modelId="{99D996E4-DDF1-4AE9-A72A-C01D1BAE58D3}" type="pres">
      <dgm:prSet presAssocID="{8A558390-77D4-4BEA-8CA1-330839A5478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69F98-20DC-4233-AFB7-BF2CCE20C676}" type="pres">
      <dgm:prSet presAssocID="{8A558390-77D4-4BEA-8CA1-330839A54783}" presName="descendantText" presStyleLbl="alignAcc1" presStyleIdx="3" presStyleCnt="5" custLinFactNeighborX="388" custLinFactNeighborY="4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1C0E1C-3E4E-402F-AD7A-A12FC6FB300A}" type="pres">
      <dgm:prSet presAssocID="{4205D32A-F3F2-41A4-BB66-6A37BB11D3BF}" presName="sp" presStyleCnt="0"/>
      <dgm:spPr/>
    </dgm:pt>
    <dgm:pt modelId="{3732C602-6388-49D0-A7E9-08A76565F349}" type="pres">
      <dgm:prSet presAssocID="{F19EFD19-FFE6-4482-93ED-6D5AFA94A4A8}" presName="composite" presStyleCnt="0"/>
      <dgm:spPr/>
    </dgm:pt>
    <dgm:pt modelId="{DFD5913B-D75B-4D76-BF16-F2D8BCA69DC3}" type="pres">
      <dgm:prSet presAssocID="{F19EFD19-FFE6-4482-93ED-6D5AFA94A4A8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A32DC4-31D3-4D7B-8F1E-FE908E091ADC}" type="pres">
      <dgm:prSet presAssocID="{F19EFD19-FFE6-4482-93ED-6D5AFA94A4A8}" presName="descendantText" presStyleLbl="alignAcc1" presStyleIdx="4" presStyleCnt="5" custLinFactNeighborX="388" custLinFactNeighborY="63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BE084F-85A6-4877-B39C-A280FC32A5F0}" type="presOf" srcId="{1568D794-3950-4DC9-B728-62BCB1FA3B04}" destId="{D5D5B527-A139-4142-9978-93D03AAD3477}" srcOrd="0" destOrd="0" presId="urn:microsoft.com/office/officeart/2005/8/layout/chevron2"/>
    <dgm:cxn modelId="{3B2C0119-300D-4F9A-B28E-47CC12C94AC1}" srcId="{F19EFD19-FFE6-4482-93ED-6D5AFA94A4A8}" destId="{6FD4967F-516D-4F67-BD8F-5ED78B15249A}" srcOrd="0" destOrd="0" parTransId="{BB30352E-4B24-4564-A1DA-3A43249FBB99}" sibTransId="{69269FC4-C3CF-443C-9239-5134794AE503}"/>
    <dgm:cxn modelId="{CBA6BDF6-2DB6-469E-B5BC-5DDF8705F8CD}" type="presOf" srcId="{7E3C9D46-A351-42FB-8AFB-5655167A1868}" destId="{94575FA7-1551-4DA5-A27C-100629D9F161}" srcOrd="0" destOrd="0" presId="urn:microsoft.com/office/officeart/2005/8/layout/chevron2"/>
    <dgm:cxn modelId="{648D831C-FA83-46AD-9677-56AC39FAA606}" type="presOf" srcId="{C5D23721-91AB-44FB-8B9F-10E640FC3C06}" destId="{55969F98-20DC-4233-AFB7-BF2CCE20C676}" srcOrd="0" destOrd="0" presId="urn:microsoft.com/office/officeart/2005/8/layout/chevron2"/>
    <dgm:cxn modelId="{76AB8407-49FA-4A5B-90AC-9A047F156455}" type="presOf" srcId="{0F8EA675-5F05-4212-A205-E68E7D7205EF}" destId="{C9CFDDBE-41FE-4346-AE7D-498ABA019D10}" srcOrd="0" destOrd="0" presId="urn:microsoft.com/office/officeart/2005/8/layout/chevron2"/>
    <dgm:cxn modelId="{7E99E1AD-D150-498B-98C2-BCF0813B9973}" type="presOf" srcId="{16C8B7CF-B70B-4478-A0B7-8A5FA6D95FA8}" destId="{D9C1CA2A-84E6-4E59-A50E-A5E7E41F6C88}" srcOrd="0" destOrd="0" presId="urn:microsoft.com/office/officeart/2005/8/layout/chevron2"/>
    <dgm:cxn modelId="{A6CBD5FE-8A2C-4D39-BDAF-A4F7D7DDC906}" srcId="{AE797152-E27A-433B-8801-26A795B7A74C}" destId="{8A558390-77D4-4BEA-8CA1-330839A54783}" srcOrd="3" destOrd="0" parTransId="{8B0FB898-6C76-4B14-BD81-6EABF35947B0}" sibTransId="{4205D32A-F3F2-41A4-BB66-6A37BB11D3BF}"/>
    <dgm:cxn modelId="{50AB2C25-5E14-479B-81D6-F14096B73E7B}" srcId="{B1EC0142-10C6-40C1-A23C-CB71E387C812}" destId="{7E3C9D46-A351-42FB-8AFB-5655167A1868}" srcOrd="0" destOrd="0" parTransId="{03BF2B96-1E0A-4FB6-9D49-ED0A3B82465E}" sibTransId="{D7629A29-5A4F-4CE1-8C13-02817F78BB62}"/>
    <dgm:cxn modelId="{97FEC1C3-48D0-466B-B9F3-F7BEA97135D8}" srcId="{8A558390-77D4-4BEA-8CA1-330839A54783}" destId="{C5D23721-91AB-44FB-8B9F-10E640FC3C06}" srcOrd="0" destOrd="0" parTransId="{8FF71C4C-3658-4224-A7CD-5843EE13BDCD}" sibTransId="{0C71581D-466D-4D82-8414-46AC80BF3179}"/>
    <dgm:cxn modelId="{61FAF4FA-3C8E-488C-AF99-54A7D12E1D79}" type="presOf" srcId="{5F2C44E3-0CD7-4710-B10A-60F4D20A6C91}" destId="{C9894057-2861-45E3-BFD1-B4A1B4A947C2}" srcOrd="0" destOrd="0" presId="urn:microsoft.com/office/officeart/2005/8/layout/chevron2"/>
    <dgm:cxn modelId="{09E43855-8011-4B86-B923-BEFD61356FFD}" srcId="{AE797152-E27A-433B-8801-26A795B7A74C}" destId="{1568D794-3950-4DC9-B728-62BCB1FA3B04}" srcOrd="0" destOrd="0" parTransId="{E53A4C94-AE4E-4942-9796-89C01A784B07}" sibTransId="{08BDA2EF-6F7C-46C4-B53A-E49E95EB1248}"/>
    <dgm:cxn modelId="{7B86F542-1C3A-468E-8DAC-737308BEB043}" srcId="{0F8EA675-5F05-4212-A205-E68E7D7205EF}" destId="{16C8B7CF-B70B-4478-A0B7-8A5FA6D95FA8}" srcOrd="0" destOrd="0" parTransId="{66F31263-4400-4BEB-914F-D5E8075C7651}" sibTransId="{75A4A325-537F-4F7F-8EF6-24A4FCBDDA80}"/>
    <dgm:cxn modelId="{6B53FC77-290C-46F5-8FD0-E1716221D74E}" type="presOf" srcId="{B1EC0142-10C6-40C1-A23C-CB71E387C812}" destId="{18B8F69B-D52D-43A1-A3CE-CDCB5C44B0AD}" srcOrd="0" destOrd="0" presId="urn:microsoft.com/office/officeart/2005/8/layout/chevron2"/>
    <dgm:cxn modelId="{8D35266A-A4D1-44AD-86E6-5D1231742CA8}" srcId="{AE797152-E27A-433B-8801-26A795B7A74C}" destId="{0F8EA675-5F05-4212-A205-E68E7D7205EF}" srcOrd="2" destOrd="0" parTransId="{90AB9DC0-D005-4879-9B7C-34C61720F0F5}" sibTransId="{1AC2B679-BFE6-441F-8CF0-EBCA5D41EEC3}"/>
    <dgm:cxn modelId="{0ECE8FFC-3035-47D9-BA0E-E6D18C1C6630}" type="presOf" srcId="{6FD4967F-516D-4F67-BD8F-5ED78B15249A}" destId="{0EA32DC4-31D3-4D7B-8F1E-FE908E091ADC}" srcOrd="0" destOrd="0" presId="urn:microsoft.com/office/officeart/2005/8/layout/chevron2"/>
    <dgm:cxn modelId="{584E6903-BD3D-43BD-95EC-D003AE396A4F}" type="presOf" srcId="{AE797152-E27A-433B-8801-26A795B7A74C}" destId="{EA8A8AB3-7AD9-48F7-85EC-70962362893A}" srcOrd="0" destOrd="0" presId="urn:microsoft.com/office/officeart/2005/8/layout/chevron2"/>
    <dgm:cxn modelId="{8B014CDA-C3AB-44EB-B500-21F84EBCD211}" type="presOf" srcId="{F19EFD19-FFE6-4482-93ED-6D5AFA94A4A8}" destId="{DFD5913B-D75B-4D76-BF16-F2D8BCA69DC3}" srcOrd="0" destOrd="0" presId="urn:microsoft.com/office/officeart/2005/8/layout/chevron2"/>
    <dgm:cxn modelId="{B906E38B-0668-4334-A990-96AD63518B1F}" srcId="{1568D794-3950-4DC9-B728-62BCB1FA3B04}" destId="{5F2C44E3-0CD7-4710-B10A-60F4D20A6C91}" srcOrd="0" destOrd="0" parTransId="{D533C0FC-A9DD-461C-A489-64B759BAF66D}" sibTransId="{F9C99D32-143F-4FA9-8ACC-A86DC9A4AB84}"/>
    <dgm:cxn modelId="{641DA95E-5DEC-4AA3-8B90-988C1D7A6071}" srcId="{AE797152-E27A-433B-8801-26A795B7A74C}" destId="{F19EFD19-FFE6-4482-93ED-6D5AFA94A4A8}" srcOrd="4" destOrd="0" parTransId="{9794024E-DAA9-41D5-936B-7B616A5CBECD}" sibTransId="{AC126BD5-4594-467F-A108-BA7B08E3ED7F}"/>
    <dgm:cxn modelId="{6B87B618-599C-4FDE-A141-B7FDEA579D91}" type="presOf" srcId="{8A558390-77D4-4BEA-8CA1-330839A54783}" destId="{99D996E4-DDF1-4AE9-A72A-C01D1BAE58D3}" srcOrd="0" destOrd="0" presId="urn:microsoft.com/office/officeart/2005/8/layout/chevron2"/>
    <dgm:cxn modelId="{A4B9CFB9-D048-430A-BE28-23494DD458C9}" srcId="{AE797152-E27A-433B-8801-26A795B7A74C}" destId="{B1EC0142-10C6-40C1-A23C-CB71E387C812}" srcOrd="1" destOrd="0" parTransId="{2FD21803-E1B9-44A8-B3D5-54339A3EA440}" sibTransId="{D6D2291A-A469-4D1E-B033-DDAD29B776B8}"/>
    <dgm:cxn modelId="{815754EF-BDCC-42EB-8A4D-00FC1F6AE970}" type="presParOf" srcId="{EA8A8AB3-7AD9-48F7-85EC-70962362893A}" destId="{F0959EBD-8BC2-453A-86AE-B0A8F02EB3F3}" srcOrd="0" destOrd="0" presId="urn:microsoft.com/office/officeart/2005/8/layout/chevron2"/>
    <dgm:cxn modelId="{2C980E80-2556-4B5E-B87B-BD19F3A062D0}" type="presParOf" srcId="{F0959EBD-8BC2-453A-86AE-B0A8F02EB3F3}" destId="{D5D5B527-A139-4142-9978-93D03AAD3477}" srcOrd="0" destOrd="0" presId="urn:microsoft.com/office/officeart/2005/8/layout/chevron2"/>
    <dgm:cxn modelId="{E77F4069-274C-4256-8D9F-7C21F584D3A6}" type="presParOf" srcId="{F0959EBD-8BC2-453A-86AE-B0A8F02EB3F3}" destId="{C9894057-2861-45E3-BFD1-B4A1B4A947C2}" srcOrd="1" destOrd="0" presId="urn:microsoft.com/office/officeart/2005/8/layout/chevron2"/>
    <dgm:cxn modelId="{39D757C8-978B-4F1D-8E62-571F39557F71}" type="presParOf" srcId="{EA8A8AB3-7AD9-48F7-85EC-70962362893A}" destId="{22DDFDFA-7F5D-430B-BB13-E3B3B52E592B}" srcOrd="1" destOrd="0" presId="urn:microsoft.com/office/officeart/2005/8/layout/chevron2"/>
    <dgm:cxn modelId="{48FDBB4C-05B6-487D-8DD1-0CDB32E758AC}" type="presParOf" srcId="{EA8A8AB3-7AD9-48F7-85EC-70962362893A}" destId="{82398509-EADA-4545-90AB-4E5F2C95C25E}" srcOrd="2" destOrd="0" presId="urn:microsoft.com/office/officeart/2005/8/layout/chevron2"/>
    <dgm:cxn modelId="{C4177F98-32A9-4355-A146-C9FB412682F4}" type="presParOf" srcId="{82398509-EADA-4545-90AB-4E5F2C95C25E}" destId="{18B8F69B-D52D-43A1-A3CE-CDCB5C44B0AD}" srcOrd="0" destOrd="0" presId="urn:microsoft.com/office/officeart/2005/8/layout/chevron2"/>
    <dgm:cxn modelId="{AA84DF20-187A-4D60-A2F9-05B8108650BD}" type="presParOf" srcId="{82398509-EADA-4545-90AB-4E5F2C95C25E}" destId="{94575FA7-1551-4DA5-A27C-100629D9F161}" srcOrd="1" destOrd="0" presId="urn:microsoft.com/office/officeart/2005/8/layout/chevron2"/>
    <dgm:cxn modelId="{843FB4DE-C7D9-40D6-BA6D-30DD1ECEB752}" type="presParOf" srcId="{EA8A8AB3-7AD9-48F7-85EC-70962362893A}" destId="{4E8B9A59-3469-4F7E-AA19-D70A724757BB}" srcOrd="3" destOrd="0" presId="urn:microsoft.com/office/officeart/2005/8/layout/chevron2"/>
    <dgm:cxn modelId="{60D50F4B-B042-4727-8DDB-4E3502EDBAE5}" type="presParOf" srcId="{EA8A8AB3-7AD9-48F7-85EC-70962362893A}" destId="{0A717A52-6067-4BEC-B7ED-55F70D40F074}" srcOrd="4" destOrd="0" presId="urn:microsoft.com/office/officeart/2005/8/layout/chevron2"/>
    <dgm:cxn modelId="{A7ABFBBC-ECE1-4B1E-9FB5-CB0A2B1CA59E}" type="presParOf" srcId="{0A717A52-6067-4BEC-B7ED-55F70D40F074}" destId="{C9CFDDBE-41FE-4346-AE7D-498ABA019D10}" srcOrd="0" destOrd="0" presId="urn:microsoft.com/office/officeart/2005/8/layout/chevron2"/>
    <dgm:cxn modelId="{9CFA47A0-F0F9-41D4-A1F8-05BDF1841F3D}" type="presParOf" srcId="{0A717A52-6067-4BEC-B7ED-55F70D40F074}" destId="{D9C1CA2A-84E6-4E59-A50E-A5E7E41F6C88}" srcOrd="1" destOrd="0" presId="urn:microsoft.com/office/officeart/2005/8/layout/chevron2"/>
    <dgm:cxn modelId="{10BCE0FD-094D-42C2-B767-454A31D3D82E}" type="presParOf" srcId="{EA8A8AB3-7AD9-48F7-85EC-70962362893A}" destId="{B1F3E6D4-DD64-4948-ABCC-FBE4BC5F5B47}" srcOrd="5" destOrd="0" presId="urn:microsoft.com/office/officeart/2005/8/layout/chevron2"/>
    <dgm:cxn modelId="{EF04A7E3-2F22-46AF-A817-ACDEEF012897}" type="presParOf" srcId="{EA8A8AB3-7AD9-48F7-85EC-70962362893A}" destId="{061626DE-1D5B-4AE8-A943-1DF154C4131C}" srcOrd="6" destOrd="0" presId="urn:microsoft.com/office/officeart/2005/8/layout/chevron2"/>
    <dgm:cxn modelId="{41F2A77B-2429-4369-8A37-A6B8A89BD5F1}" type="presParOf" srcId="{061626DE-1D5B-4AE8-A943-1DF154C4131C}" destId="{99D996E4-DDF1-4AE9-A72A-C01D1BAE58D3}" srcOrd="0" destOrd="0" presId="urn:microsoft.com/office/officeart/2005/8/layout/chevron2"/>
    <dgm:cxn modelId="{34A1F6BF-6F06-48DE-ABF1-1CEC8EA59FD7}" type="presParOf" srcId="{061626DE-1D5B-4AE8-A943-1DF154C4131C}" destId="{55969F98-20DC-4233-AFB7-BF2CCE20C676}" srcOrd="1" destOrd="0" presId="urn:microsoft.com/office/officeart/2005/8/layout/chevron2"/>
    <dgm:cxn modelId="{570EAF5B-DE5C-4348-A5A2-B4AB4554D966}" type="presParOf" srcId="{EA8A8AB3-7AD9-48F7-85EC-70962362893A}" destId="{C61C0E1C-3E4E-402F-AD7A-A12FC6FB300A}" srcOrd="7" destOrd="0" presId="urn:microsoft.com/office/officeart/2005/8/layout/chevron2"/>
    <dgm:cxn modelId="{C14EA804-A4CA-45E5-91B6-74631B5B79AD}" type="presParOf" srcId="{EA8A8AB3-7AD9-48F7-85EC-70962362893A}" destId="{3732C602-6388-49D0-A7E9-08A76565F349}" srcOrd="8" destOrd="0" presId="urn:microsoft.com/office/officeart/2005/8/layout/chevron2"/>
    <dgm:cxn modelId="{6519A8B6-9FA7-4AF3-9EAF-FC3DB4B10C95}" type="presParOf" srcId="{3732C602-6388-49D0-A7E9-08A76565F349}" destId="{DFD5913B-D75B-4D76-BF16-F2D8BCA69DC3}" srcOrd="0" destOrd="0" presId="urn:microsoft.com/office/officeart/2005/8/layout/chevron2"/>
    <dgm:cxn modelId="{E81965C0-CCFB-4BCE-AE07-2E5A8B7317C9}" type="presParOf" srcId="{3732C602-6388-49D0-A7E9-08A76565F349}" destId="{0EA32DC4-31D3-4D7B-8F1E-FE908E091ADC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68AB0F-5F18-4FE4-933E-CE08B309E3F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7239BCD6-29E9-4F77-B330-3C69C66B5382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92597E76-A907-4B04-A249-5BAE861BD00F}" type="parTrans" cxnId="{280A180D-11EF-4B4D-B06B-7F2B01C2B92C}">
      <dgm:prSet/>
      <dgm:spPr/>
      <dgm:t>
        <a:bodyPr/>
        <a:lstStyle/>
        <a:p>
          <a:endParaRPr lang="ru-RU"/>
        </a:p>
      </dgm:t>
    </dgm:pt>
    <dgm:pt modelId="{5969AA79-9013-4070-A8A7-5C53C390B831}" type="sibTrans" cxnId="{280A180D-11EF-4B4D-B06B-7F2B01C2B92C}">
      <dgm:prSet/>
      <dgm:spPr/>
      <dgm:t>
        <a:bodyPr/>
        <a:lstStyle/>
        <a:p>
          <a:endParaRPr lang="ru-RU"/>
        </a:p>
      </dgm:t>
    </dgm:pt>
    <dgm:pt modelId="{554A9FFE-34E5-4809-9DBF-5AE65C2150A2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dirty="0"/>
        </a:p>
      </dgm:t>
    </dgm:pt>
    <dgm:pt modelId="{15A1AABD-772B-4594-A035-AD4DCF405690}" type="sibTrans" cxnId="{1ADCFE8C-1598-4029-AB4E-DD50394FBA62}">
      <dgm:prSet/>
      <dgm:spPr/>
      <dgm:t>
        <a:bodyPr/>
        <a:lstStyle/>
        <a:p>
          <a:endParaRPr lang="ru-RU"/>
        </a:p>
      </dgm:t>
    </dgm:pt>
    <dgm:pt modelId="{2CC75E42-F9BE-4B09-86C1-CC8F21D54E21}" type="parTrans" cxnId="{1ADCFE8C-1598-4029-AB4E-DD50394FBA62}">
      <dgm:prSet/>
      <dgm:spPr/>
      <dgm:t>
        <a:bodyPr/>
        <a:lstStyle/>
        <a:p>
          <a:endParaRPr lang="ru-RU"/>
        </a:p>
      </dgm:t>
    </dgm:pt>
    <dgm:pt modelId="{8D356816-3E7F-47CC-8D69-5B8856138DF7}" type="pres">
      <dgm:prSet presAssocID="{1668AB0F-5F18-4FE4-933E-CE08B309E3F4}" presName="compositeShape" presStyleCnt="0">
        <dgm:presLayoutVars>
          <dgm:dir/>
          <dgm:resizeHandles/>
        </dgm:presLayoutVars>
      </dgm:prSet>
      <dgm:spPr/>
    </dgm:pt>
    <dgm:pt modelId="{9A30D77E-BBFF-4D16-827E-10668CDCEA6F}" type="pres">
      <dgm:prSet presAssocID="{1668AB0F-5F18-4FE4-933E-CE08B309E3F4}" presName="pyramid" presStyleLbl="node1" presStyleIdx="0" presStyleCn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822804"/>
        </a:solidFill>
      </dgm:spPr>
    </dgm:pt>
    <dgm:pt modelId="{A85D5976-BA36-4D10-978A-13ADABB3A8B5}" type="pres">
      <dgm:prSet presAssocID="{1668AB0F-5F18-4FE4-933E-CE08B309E3F4}" presName="theList" presStyleCnt="0"/>
      <dgm:spPr/>
    </dgm:pt>
    <dgm:pt modelId="{EA0F9464-58DF-49BD-8B14-C84A278F43BB}" type="pres">
      <dgm:prSet presAssocID="{554A9FFE-34E5-4809-9DBF-5AE65C2150A2}" presName="aNode" presStyleLbl="fgAcc1" presStyleIdx="0" presStyleCnt="2" custScaleX="176829" custScaleY="91118" custLinFactY="-7778" custLinFactNeighborX="-5347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AE029-217B-402B-BE06-54FD92B33BCD}" type="pres">
      <dgm:prSet presAssocID="{554A9FFE-34E5-4809-9DBF-5AE65C2150A2}" presName="aSpace" presStyleCnt="0"/>
      <dgm:spPr/>
    </dgm:pt>
    <dgm:pt modelId="{9EC43206-6315-44ED-8C31-237A04AC8A07}" type="pres">
      <dgm:prSet presAssocID="{7239BCD6-29E9-4F77-B330-3C69C66B5382}" presName="aNode" presStyleLbl="fgAcc1" presStyleIdx="1" presStyleCnt="2" custScaleX="182468" custLinFactNeighborX="27056" custLinFactNeighborY="-69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77B170-D450-4F9F-B4DA-4F27839EE1A7}" type="pres">
      <dgm:prSet presAssocID="{7239BCD6-29E9-4F77-B330-3C69C66B5382}" presName="aSpace" presStyleCnt="0"/>
      <dgm:spPr/>
    </dgm:pt>
  </dgm:ptLst>
  <dgm:cxnLst>
    <dgm:cxn modelId="{E77016AD-E36F-4174-BF9C-E0697A901894}" type="presOf" srcId="{1668AB0F-5F18-4FE4-933E-CE08B309E3F4}" destId="{8D356816-3E7F-47CC-8D69-5B8856138DF7}" srcOrd="0" destOrd="0" presId="urn:microsoft.com/office/officeart/2005/8/layout/pyramid2"/>
    <dgm:cxn modelId="{280A180D-11EF-4B4D-B06B-7F2B01C2B92C}" srcId="{1668AB0F-5F18-4FE4-933E-CE08B309E3F4}" destId="{7239BCD6-29E9-4F77-B330-3C69C66B5382}" srcOrd="1" destOrd="0" parTransId="{92597E76-A907-4B04-A249-5BAE861BD00F}" sibTransId="{5969AA79-9013-4070-A8A7-5C53C390B831}"/>
    <dgm:cxn modelId="{8FD7632B-F637-42DD-B21F-E182AB1A3C08}" type="presOf" srcId="{7239BCD6-29E9-4F77-B330-3C69C66B5382}" destId="{9EC43206-6315-44ED-8C31-237A04AC8A07}" srcOrd="0" destOrd="0" presId="urn:microsoft.com/office/officeart/2005/8/layout/pyramid2"/>
    <dgm:cxn modelId="{1ADCFE8C-1598-4029-AB4E-DD50394FBA62}" srcId="{1668AB0F-5F18-4FE4-933E-CE08B309E3F4}" destId="{554A9FFE-34E5-4809-9DBF-5AE65C2150A2}" srcOrd="0" destOrd="0" parTransId="{2CC75E42-F9BE-4B09-86C1-CC8F21D54E21}" sibTransId="{15A1AABD-772B-4594-A035-AD4DCF405690}"/>
    <dgm:cxn modelId="{6D9EB1B9-C8BB-4230-9D93-05BE3EC0E4E5}" type="presOf" srcId="{554A9FFE-34E5-4809-9DBF-5AE65C2150A2}" destId="{EA0F9464-58DF-49BD-8B14-C84A278F43BB}" srcOrd="0" destOrd="0" presId="urn:microsoft.com/office/officeart/2005/8/layout/pyramid2"/>
    <dgm:cxn modelId="{830BC622-0346-42A3-9B16-0E037883582C}" type="presParOf" srcId="{8D356816-3E7F-47CC-8D69-5B8856138DF7}" destId="{9A30D77E-BBFF-4D16-827E-10668CDCEA6F}" srcOrd="0" destOrd="0" presId="urn:microsoft.com/office/officeart/2005/8/layout/pyramid2"/>
    <dgm:cxn modelId="{F9E2B71F-06BC-4569-8BF1-280585B9F92E}" type="presParOf" srcId="{8D356816-3E7F-47CC-8D69-5B8856138DF7}" destId="{A85D5976-BA36-4D10-978A-13ADABB3A8B5}" srcOrd="1" destOrd="0" presId="urn:microsoft.com/office/officeart/2005/8/layout/pyramid2"/>
    <dgm:cxn modelId="{2F480F2F-E1B8-4226-AD80-F036CC608F2D}" type="presParOf" srcId="{A85D5976-BA36-4D10-978A-13ADABB3A8B5}" destId="{EA0F9464-58DF-49BD-8B14-C84A278F43BB}" srcOrd="0" destOrd="0" presId="urn:microsoft.com/office/officeart/2005/8/layout/pyramid2"/>
    <dgm:cxn modelId="{5B9F04FE-A997-4196-A5C0-F5306D97216A}" type="presParOf" srcId="{A85D5976-BA36-4D10-978A-13ADABB3A8B5}" destId="{D47AE029-217B-402B-BE06-54FD92B33BCD}" srcOrd="1" destOrd="0" presId="urn:microsoft.com/office/officeart/2005/8/layout/pyramid2"/>
    <dgm:cxn modelId="{CBA93060-2C19-4DB4-AE17-EF55B7BE6B3D}" type="presParOf" srcId="{A85D5976-BA36-4D10-978A-13ADABB3A8B5}" destId="{9EC43206-6315-44ED-8C31-237A04AC8A07}" srcOrd="2" destOrd="0" presId="urn:microsoft.com/office/officeart/2005/8/layout/pyramid2"/>
    <dgm:cxn modelId="{CD39E5A1-5FFD-4B42-B658-331D1C06AE0C}" type="presParOf" srcId="{A85D5976-BA36-4D10-978A-13ADABB3A8B5}" destId="{0977B170-D450-4F9F-B4DA-4F27839EE1A7}" srcOrd="3" destOrd="0" presId="urn:microsoft.com/office/officeart/2005/8/layout/pyramid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7055AB-C3F3-4080-A19D-995762519C4A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EFCA14-6758-4413-B737-34DB28B9785A}">
      <dgm:prSet phldrT="[Текст]"/>
      <dgm:spPr/>
      <dgm:t>
        <a:bodyPr/>
        <a:lstStyle/>
        <a:p>
          <a:endParaRPr lang="ru-RU" dirty="0"/>
        </a:p>
      </dgm:t>
    </dgm:pt>
    <dgm:pt modelId="{D50E53F4-A7A6-42B0-8F8B-5ADC7C2CCCF9}" type="parTrans" cxnId="{B4192C96-416D-4763-81E2-1B69E3352EC5}">
      <dgm:prSet/>
      <dgm:spPr/>
      <dgm:t>
        <a:bodyPr/>
        <a:lstStyle/>
        <a:p>
          <a:endParaRPr lang="ru-RU"/>
        </a:p>
      </dgm:t>
    </dgm:pt>
    <dgm:pt modelId="{900FFE74-9AF6-4D60-A6BD-F65A020CB1D0}" type="sibTrans" cxnId="{B4192C96-416D-4763-81E2-1B69E3352EC5}">
      <dgm:prSet/>
      <dgm:spPr/>
      <dgm:t>
        <a:bodyPr/>
        <a:lstStyle/>
        <a:p>
          <a:endParaRPr lang="ru-RU"/>
        </a:p>
      </dgm:t>
    </dgm:pt>
    <dgm:pt modelId="{6644F3DA-9730-4A76-8B47-DF8196E9F799}">
      <dgm:prSet phldrT="[Текст]"/>
      <dgm:spPr/>
      <dgm:t>
        <a:bodyPr/>
        <a:lstStyle/>
        <a:p>
          <a:endParaRPr lang="ru-RU" dirty="0"/>
        </a:p>
      </dgm:t>
    </dgm:pt>
    <dgm:pt modelId="{84F8C7BB-1D6A-480B-8736-CF67D16A73D4}" type="parTrans" cxnId="{2F1CC0DD-0CB8-4096-9A04-E530BD56B753}">
      <dgm:prSet/>
      <dgm:spPr/>
      <dgm:t>
        <a:bodyPr/>
        <a:lstStyle/>
        <a:p>
          <a:endParaRPr lang="ru-RU"/>
        </a:p>
      </dgm:t>
    </dgm:pt>
    <dgm:pt modelId="{B47ED24A-1B62-4267-AA1C-5D5E2D3AE2C1}" type="sibTrans" cxnId="{2F1CC0DD-0CB8-4096-9A04-E530BD56B753}">
      <dgm:prSet/>
      <dgm:spPr/>
      <dgm:t>
        <a:bodyPr/>
        <a:lstStyle/>
        <a:p>
          <a:endParaRPr lang="ru-RU"/>
        </a:p>
      </dgm:t>
    </dgm:pt>
    <dgm:pt modelId="{8F9CD2F7-EB1A-4F85-BA3C-F7595512E582}" type="pres">
      <dgm:prSet presAssocID="{5E7055AB-C3F3-4080-A19D-995762519C4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F3B729-D69D-41EB-865A-DE444CA6B904}" type="pres">
      <dgm:prSet presAssocID="{5E7055AB-C3F3-4080-A19D-995762519C4A}" presName="ribbon" presStyleLbl="node1" presStyleIdx="0" presStyleCnt="1" custScaleY="164757" custLinFactNeighborX="-1406" custLinFactNeighborY="-907"/>
      <dgm:spPr>
        <a:solidFill>
          <a:schemeClr val="accent6">
            <a:lumMod val="60000"/>
            <a:lumOff val="40000"/>
          </a:schemeClr>
        </a:solidFill>
        <a:ln>
          <a:solidFill>
            <a:srgbClr val="FF0000"/>
          </a:solidFill>
        </a:ln>
      </dgm:spPr>
    </dgm:pt>
    <dgm:pt modelId="{5EFA5EFA-C3B3-4995-B393-9DEA08D7927D}" type="pres">
      <dgm:prSet presAssocID="{5E7055AB-C3F3-4080-A19D-995762519C4A}" presName="leftArrowText" presStyleLbl="node1" presStyleIdx="0" presStyleCnt="1" custScaleX="110000" custScaleY="11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0796E-8A97-4657-869B-3602B96399B1}" type="pres">
      <dgm:prSet presAssocID="{5E7055AB-C3F3-4080-A19D-995762519C4A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1CC0DD-0CB8-4096-9A04-E530BD56B753}" srcId="{5E7055AB-C3F3-4080-A19D-995762519C4A}" destId="{6644F3DA-9730-4A76-8B47-DF8196E9F799}" srcOrd="1" destOrd="0" parTransId="{84F8C7BB-1D6A-480B-8736-CF67D16A73D4}" sibTransId="{B47ED24A-1B62-4267-AA1C-5D5E2D3AE2C1}"/>
    <dgm:cxn modelId="{F01A9AF9-398B-49D2-91BE-FEBAB47886A7}" type="presOf" srcId="{5E7055AB-C3F3-4080-A19D-995762519C4A}" destId="{8F9CD2F7-EB1A-4F85-BA3C-F7595512E582}" srcOrd="0" destOrd="0" presId="urn:microsoft.com/office/officeart/2005/8/layout/arrow6"/>
    <dgm:cxn modelId="{B4192C96-416D-4763-81E2-1B69E3352EC5}" srcId="{5E7055AB-C3F3-4080-A19D-995762519C4A}" destId="{30EFCA14-6758-4413-B737-34DB28B9785A}" srcOrd="0" destOrd="0" parTransId="{D50E53F4-A7A6-42B0-8F8B-5ADC7C2CCCF9}" sibTransId="{900FFE74-9AF6-4D60-A6BD-F65A020CB1D0}"/>
    <dgm:cxn modelId="{49642D13-E15A-497D-B61E-268ED37BB2BC}" type="presOf" srcId="{30EFCA14-6758-4413-B737-34DB28B9785A}" destId="{5EFA5EFA-C3B3-4995-B393-9DEA08D7927D}" srcOrd="0" destOrd="0" presId="urn:microsoft.com/office/officeart/2005/8/layout/arrow6"/>
    <dgm:cxn modelId="{42A02F35-7CC1-42EC-A310-4A17A9056E6B}" type="presOf" srcId="{6644F3DA-9730-4A76-8B47-DF8196E9F799}" destId="{A850796E-8A97-4657-869B-3602B96399B1}" srcOrd="0" destOrd="0" presId="urn:microsoft.com/office/officeart/2005/8/layout/arrow6"/>
    <dgm:cxn modelId="{A8F661B7-B668-49EC-BDDC-829A43B5EB42}" type="presParOf" srcId="{8F9CD2F7-EB1A-4F85-BA3C-F7595512E582}" destId="{27F3B729-D69D-41EB-865A-DE444CA6B904}" srcOrd="0" destOrd="0" presId="urn:microsoft.com/office/officeart/2005/8/layout/arrow6"/>
    <dgm:cxn modelId="{C9B47D39-917E-4F8B-8C03-CF7C657D298B}" type="presParOf" srcId="{8F9CD2F7-EB1A-4F85-BA3C-F7595512E582}" destId="{5EFA5EFA-C3B3-4995-B393-9DEA08D7927D}" srcOrd="1" destOrd="0" presId="urn:microsoft.com/office/officeart/2005/8/layout/arrow6"/>
    <dgm:cxn modelId="{9A0D6729-5311-4F45-96DC-1DE0C585B589}" type="presParOf" srcId="{8F9CD2F7-EB1A-4F85-BA3C-F7595512E582}" destId="{A850796E-8A97-4657-869B-3602B96399B1}" srcOrd="2" destOrd="0" presId="urn:microsoft.com/office/officeart/2005/8/layout/arrow6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9E4876-5F8C-41CD-B1F3-5C0705EEF463}" type="doc">
      <dgm:prSet loTypeId="urn:microsoft.com/office/officeart/2005/8/layout/target3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249B37-1E65-41E5-A2E1-2933E5C552AA}">
      <dgm:prSet phldrT="[Текст]" custT="1"/>
      <dgm:spPr>
        <a:solidFill>
          <a:srgbClr val="FF6699"/>
        </a:solidFill>
      </dgm:spPr>
      <dgm:t>
        <a:bodyPr/>
        <a:lstStyle/>
        <a:p>
          <a:r>
            <a:rPr lang="en-US" sz="6500" dirty="0" smtClean="0"/>
            <a:t>                </a:t>
          </a:r>
          <a:r>
            <a:rPr lang="ru-RU" sz="6500" dirty="0" smtClean="0"/>
            <a:t> </a:t>
          </a:r>
          <a:endParaRPr lang="ru-RU" sz="4000" dirty="0"/>
        </a:p>
      </dgm:t>
    </dgm:pt>
    <dgm:pt modelId="{374D9EB5-8599-4E61-AD65-A587CFB22B38}" type="parTrans" cxnId="{990A685C-78E2-4153-B253-77E381CBB7D4}">
      <dgm:prSet/>
      <dgm:spPr/>
      <dgm:t>
        <a:bodyPr/>
        <a:lstStyle/>
        <a:p>
          <a:endParaRPr lang="ru-RU"/>
        </a:p>
      </dgm:t>
    </dgm:pt>
    <dgm:pt modelId="{1A98172C-DB05-4B78-9E3E-F63577DF559A}" type="sibTrans" cxnId="{990A685C-78E2-4153-B253-77E381CBB7D4}">
      <dgm:prSet/>
      <dgm:spPr/>
      <dgm:t>
        <a:bodyPr/>
        <a:lstStyle/>
        <a:p>
          <a:endParaRPr lang="ru-RU"/>
        </a:p>
      </dgm:t>
    </dgm:pt>
    <dgm:pt modelId="{C797266E-3B65-4C30-A91F-2CB8BDB83936}">
      <dgm:prSet phldrT="[Текст]"/>
      <dgm:spPr/>
      <dgm:t>
        <a:bodyPr/>
        <a:lstStyle/>
        <a:p>
          <a:endParaRPr lang="ru-RU" dirty="0"/>
        </a:p>
      </dgm:t>
    </dgm:pt>
    <dgm:pt modelId="{82935EB8-F99F-49E0-A78E-B87F325FA2C8}" type="parTrans" cxnId="{85BCA48A-DA58-48ED-87FE-502BF04062BF}">
      <dgm:prSet/>
      <dgm:spPr/>
      <dgm:t>
        <a:bodyPr/>
        <a:lstStyle/>
        <a:p>
          <a:endParaRPr lang="ru-RU"/>
        </a:p>
      </dgm:t>
    </dgm:pt>
    <dgm:pt modelId="{9C759F75-5847-438D-82B3-F840928E39E7}" type="sibTrans" cxnId="{85BCA48A-DA58-48ED-87FE-502BF04062BF}">
      <dgm:prSet/>
      <dgm:spPr/>
      <dgm:t>
        <a:bodyPr/>
        <a:lstStyle/>
        <a:p>
          <a:endParaRPr lang="ru-RU"/>
        </a:p>
      </dgm:t>
    </dgm:pt>
    <dgm:pt modelId="{EC0893C9-465E-466A-9234-BA4B98948A2A}">
      <dgm:prSet phldrT="[Текст]"/>
      <dgm:spPr>
        <a:solidFill>
          <a:srgbClr val="33CCFF">
            <a:alpha val="89804"/>
          </a:srgbClr>
        </a:solidFill>
      </dgm:spPr>
      <dgm:t>
        <a:bodyPr/>
        <a:lstStyle/>
        <a:p>
          <a:endParaRPr lang="ru-RU" dirty="0"/>
        </a:p>
      </dgm:t>
    </dgm:pt>
    <dgm:pt modelId="{6BE07905-5C20-402F-A6EC-A9F62C24A187}" type="parTrans" cxnId="{64E9EBE5-17AE-4B60-BFF3-C85B918B322C}">
      <dgm:prSet/>
      <dgm:spPr/>
      <dgm:t>
        <a:bodyPr/>
        <a:lstStyle/>
        <a:p>
          <a:endParaRPr lang="ru-RU"/>
        </a:p>
      </dgm:t>
    </dgm:pt>
    <dgm:pt modelId="{7E781B65-E0F9-4BE0-8E37-02C51E08AD52}" type="sibTrans" cxnId="{64E9EBE5-17AE-4B60-BFF3-C85B918B322C}">
      <dgm:prSet/>
      <dgm:spPr/>
      <dgm:t>
        <a:bodyPr/>
        <a:lstStyle/>
        <a:p>
          <a:endParaRPr lang="ru-RU"/>
        </a:p>
      </dgm:t>
    </dgm:pt>
    <dgm:pt modelId="{F5EB2161-AD1A-4DC6-B2D1-A7F56182D751}">
      <dgm:prSet phldrT="[Текст]"/>
      <dgm:spPr/>
      <dgm:t>
        <a:bodyPr/>
        <a:lstStyle/>
        <a:p>
          <a:endParaRPr lang="ru-RU" dirty="0"/>
        </a:p>
      </dgm:t>
    </dgm:pt>
    <dgm:pt modelId="{577878A8-DBD3-4B7C-9CB2-8CCF8E97D5E9}" type="parTrans" cxnId="{6E2370A1-1496-4846-AAD2-E918F617B5AE}">
      <dgm:prSet/>
      <dgm:spPr/>
      <dgm:t>
        <a:bodyPr/>
        <a:lstStyle/>
        <a:p>
          <a:endParaRPr lang="ru-RU"/>
        </a:p>
      </dgm:t>
    </dgm:pt>
    <dgm:pt modelId="{5ECEE882-3D81-4733-8353-5AEB610BF60B}" type="sibTrans" cxnId="{6E2370A1-1496-4846-AAD2-E918F617B5AE}">
      <dgm:prSet/>
      <dgm:spPr/>
      <dgm:t>
        <a:bodyPr/>
        <a:lstStyle/>
        <a:p>
          <a:endParaRPr lang="ru-RU"/>
        </a:p>
      </dgm:t>
    </dgm:pt>
    <dgm:pt modelId="{0C236178-E4C1-4282-9379-491EF8882FDF}">
      <dgm:prSet phldrT="[Текст]"/>
      <dgm:spPr>
        <a:solidFill>
          <a:srgbClr val="00FF99">
            <a:alpha val="89804"/>
          </a:srgbClr>
        </a:solidFill>
      </dgm:spPr>
      <dgm:t>
        <a:bodyPr/>
        <a:lstStyle/>
        <a:p>
          <a:endParaRPr lang="ru-RU" dirty="0"/>
        </a:p>
      </dgm:t>
    </dgm:pt>
    <dgm:pt modelId="{AAAB7379-3CEA-48FD-B10C-DF8034552668}" type="sibTrans" cxnId="{22C7F103-C795-413D-A4F6-2485911E64DA}">
      <dgm:prSet/>
      <dgm:spPr/>
      <dgm:t>
        <a:bodyPr/>
        <a:lstStyle/>
        <a:p>
          <a:endParaRPr lang="ru-RU"/>
        </a:p>
      </dgm:t>
    </dgm:pt>
    <dgm:pt modelId="{F754C3EE-3A6B-4B34-951D-C412F141B2C4}" type="parTrans" cxnId="{22C7F103-C795-413D-A4F6-2485911E64DA}">
      <dgm:prSet/>
      <dgm:spPr/>
      <dgm:t>
        <a:bodyPr/>
        <a:lstStyle/>
        <a:p>
          <a:endParaRPr lang="ru-RU"/>
        </a:p>
      </dgm:t>
    </dgm:pt>
    <dgm:pt modelId="{151199A4-FA3D-421C-987A-02A0CA1F7F3E}" type="pres">
      <dgm:prSet presAssocID="{B59E4876-5F8C-41CD-B1F3-5C0705EEF46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C9B3C8-D271-4818-A1DD-D6ADCC71BFE0}" type="pres">
      <dgm:prSet presAssocID="{AC249B37-1E65-41E5-A2E1-2933E5C552AA}" presName="circle1" presStyleLbl="node1" presStyleIdx="0" presStyleCnt="3"/>
      <dgm:spPr>
        <a:solidFill>
          <a:srgbClr val="FF66CC"/>
        </a:solidFill>
      </dgm:spPr>
    </dgm:pt>
    <dgm:pt modelId="{65A062C2-D1D2-4141-85DD-7824102402B1}" type="pres">
      <dgm:prSet presAssocID="{AC249B37-1E65-41E5-A2E1-2933E5C552AA}" presName="space" presStyleCnt="0"/>
      <dgm:spPr/>
    </dgm:pt>
    <dgm:pt modelId="{60687708-306E-4418-A541-5974A8BF225B}" type="pres">
      <dgm:prSet presAssocID="{AC249B37-1E65-41E5-A2E1-2933E5C552AA}" presName="rect1" presStyleLbl="alignAcc1" presStyleIdx="0" presStyleCnt="3" custScaleY="97107" custLinFactNeighborX="497" custLinFactNeighborY="-460"/>
      <dgm:spPr/>
      <dgm:t>
        <a:bodyPr/>
        <a:lstStyle/>
        <a:p>
          <a:endParaRPr lang="ru-RU"/>
        </a:p>
      </dgm:t>
    </dgm:pt>
    <dgm:pt modelId="{9962FF0D-125A-4EAF-80A8-027EAD3562D9}" type="pres">
      <dgm:prSet presAssocID="{EC0893C9-465E-466A-9234-BA4B98948A2A}" presName="vertSpace2" presStyleLbl="node1" presStyleIdx="0" presStyleCnt="3"/>
      <dgm:spPr/>
    </dgm:pt>
    <dgm:pt modelId="{C005BC19-5B08-4EB9-849C-F6F291B97F33}" type="pres">
      <dgm:prSet presAssocID="{EC0893C9-465E-466A-9234-BA4B98948A2A}" presName="circle2" presStyleLbl="node1" presStyleIdx="1" presStyleCnt="3"/>
      <dgm:spPr>
        <a:solidFill>
          <a:srgbClr val="66FFFF"/>
        </a:solidFill>
      </dgm:spPr>
    </dgm:pt>
    <dgm:pt modelId="{C5CECA8F-1A3C-41AE-9B09-8AA3145CE8CA}" type="pres">
      <dgm:prSet presAssocID="{EC0893C9-465E-466A-9234-BA4B98948A2A}" presName="rect2" presStyleLbl="alignAcc1" presStyleIdx="1" presStyleCnt="3"/>
      <dgm:spPr/>
      <dgm:t>
        <a:bodyPr/>
        <a:lstStyle/>
        <a:p>
          <a:endParaRPr lang="ru-RU"/>
        </a:p>
      </dgm:t>
    </dgm:pt>
    <dgm:pt modelId="{09673A00-ACB9-4FA1-9B2E-C66E0BF4E82E}" type="pres">
      <dgm:prSet presAssocID="{0C236178-E4C1-4282-9379-491EF8882FDF}" presName="vertSpace3" presStyleLbl="node1" presStyleIdx="1" presStyleCnt="3"/>
      <dgm:spPr/>
    </dgm:pt>
    <dgm:pt modelId="{A28990AE-EEB0-4008-8D21-0D593685D0AF}" type="pres">
      <dgm:prSet presAssocID="{0C236178-E4C1-4282-9379-491EF8882FDF}" presName="circle3" presStyleLbl="node1" presStyleIdx="2" presStyleCnt="3" custLinFactNeighborX="1966" custLinFactNeighborY="-3809"/>
      <dgm:spPr>
        <a:solidFill>
          <a:srgbClr val="50F828"/>
        </a:solidFill>
      </dgm:spPr>
    </dgm:pt>
    <dgm:pt modelId="{A7B1048F-EAA1-4DC8-B405-2D513B055BEF}" type="pres">
      <dgm:prSet presAssocID="{0C236178-E4C1-4282-9379-491EF8882FDF}" presName="rect3" presStyleLbl="alignAcc1" presStyleIdx="2" presStyleCnt="3"/>
      <dgm:spPr/>
      <dgm:t>
        <a:bodyPr/>
        <a:lstStyle/>
        <a:p>
          <a:endParaRPr lang="ru-RU"/>
        </a:p>
      </dgm:t>
    </dgm:pt>
    <dgm:pt modelId="{6636BD34-EF75-4C27-8BB1-BE229103B420}" type="pres">
      <dgm:prSet presAssocID="{AC249B37-1E65-41E5-A2E1-2933E5C552AA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5193A-58BF-481C-8995-A601211524EF}" type="pres">
      <dgm:prSet presAssocID="{AC249B37-1E65-41E5-A2E1-2933E5C552AA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65516-DE48-49AD-815D-5C5F92911D04}" type="pres">
      <dgm:prSet presAssocID="{EC0893C9-465E-466A-9234-BA4B98948A2A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3ED35-231D-4344-82BA-6EB54784CB7C}" type="pres">
      <dgm:prSet presAssocID="{EC0893C9-465E-466A-9234-BA4B98948A2A}" presName="rect2ChTx" presStyleLbl="alignAcc1" presStyleIdx="2" presStyleCnt="3">
        <dgm:presLayoutVars>
          <dgm:bulletEnabled val="1"/>
        </dgm:presLayoutVars>
      </dgm:prSet>
      <dgm:spPr/>
    </dgm:pt>
    <dgm:pt modelId="{BA8F25D5-719C-4C87-B55E-6058A98C0A77}" type="pres">
      <dgm:prSet presAssocID="{0C236178-E4C1-4282-9379-491EF8882FDF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270F8-6389-4EBF-BA5B-1197709F896C}" type="pres">
      <dgm:prSet presAssocID="{0C236178-E4C1-4282-9379-491EF8882FDF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8E0A3E-8A18-4B43-9F73-187ACBEC39EB}" type="presOf" srcId="{C797266E-3B65-4C30-A91F-2CB8BDB83936}" destId="{EAA5193A-58BF-481C-8995-A601211524EF}" srcOrd="0" destOrd="0" presId="urn:microsoft.com/office/officeart/2005/8/layout/target3"/>
    <dgm:cxn modelId="{64E9EBE5-17AE-4B60-BFF3-C85B918B322C}" srcId="{B59E4876-5F8C-41CD-B1F3-5C0705EEF463}" destId="{EC0893C9-465E-466A-9234-BA4B98948A2A}" srcOrd="1" destOrd="0" parTransId="{6BE07905-5C20-402F-A6EC-A9F62C24A187}" sibTransId="{7E781B65-E0F9-4BE0-8E37-02C51E08AD52}"/>
    <dgm:cxn modelId="{D455BDAA-A947-4F63-91BF-17FB6239C331}" type="presOf" srcId="{AC249B37-1E65-41E5-A2E1-2933E5C552AA}" destId="{6636BD34-EF75-4C27-8BB1-BE229103B420}" srcOrd="1" destOrd="0" presId="urn:microsoft.com/office/officeart/2005/8/layout/target3"/>
    <dgm:cxn modelId="{2635208D-05F7-4878-A566-EA920C30A451}" type="presOf" srcId="{EC0893C9-465E-466A-9234-BA4B98948A2A}" destId="{C5CECA8F-1A3C-41AE-9B09-8AA3145CE8CA}" srcOrd="0" destOrd="0" presId="urn:microsoft.com/office/officeart/2005/8/layout/target3"/>
    <dgm:cxn modelId="{60946442-ACE1-4B08-A5A8-37DD95EC72C4}" type="presOf" srcId="{F5EB2161-AD1A-4DC6-B2D1-A7F56182D751}" destId="{2D9270F8-6389-4EBF-BA5B-1197709F896C}" srcOrd="0" destOrd="0" presId="urn:microsoft.com/office/officeart/2005/8/layout/target3"/>
    <dgm:cxn modelId="{22C7F103-C795-413D-A4F6-2485911E64DA}" srcId="{B59E4876-5F8C-41CD-B1F3-5C0705EEF463}" destId="{0C236178-E4C1-4282-9379-491EF8882FDF}" srcOrd="2" destOrd="0" parTransId="{F754C3EE-3A6B-4B34-951D-C412F141B2C4}" sibTransId="{AAAB7379-3CEA-48FD-B10C-DF8034552668}"/>
    <dgm:cxn modelId="{7F5BDC0D-2F97-436B-8ED4-478057BDB484}" type="presOf" srcId="{0C236178-E4C1-4282-9379-491EF8882FDF}" destId="{A7B1048F-EAA1-4DC8-B405-2D513B055BEF}" srcOrd="0" destOrd="0" presId="urn:microsoft.com/office/officeart/2005/8/layout/target3"/>
    <dgm:cxn modelId="{6E2370A1-1496-4846-AAD2-E918F617B5AE}" srcId="{0C236178-E4C1-4282-9379-491EF8882FDF}" destId="{F5EB2161-AD1A-4DC6-B2D1-A7F56182D751}" srcOrd="0" destOrd="0" parTransId="{577878A8-DBD3-4B7C-9CB2-8CCF8E97D5E9}" sibTransId="{5ECEE882-3D81-4733-8353-5AEB610BF60B}"/>
    <dgm:cxn modelId="{AB3B1710-C2C3-411E-96E0-F3410E046E1F}" type="presOf" srcId="{0C236178-E4C1-4282-9379-491EF8882FDF}" destId="{BA8F25D5-719C-4C87-B55E-6058A98C0A77}" srcOrd="1" destOrd="0" presId="urn:microsoft.com/office/officeart/2005/8/layout/target3"/>
    <dgm:cxn modelId="{990A685C-78E2-4153-B253-77E381CBB7D4}" srcId="{B59E4876-5F8C-41CD-B1F3-5C0705EEF463}" destId="{AC249B37-1E65-41E5-A2E1-2933E5C552AA}" srcOrd="0" destOrd="0" parTransId="{374D9EB5-8599-4E61-AD65-A587CFB22B38}" sibTransId="{1A98172C-DB05-4B78-9E3E-F63577DF559A}"/>
    <dgm:cxn modelId="{E2D9117F-5CA4-4F81-B907-FF1E016D84BC}" type="presOf" srcId="{B59E4876-5F8C-41CD-B1F3-5C0705EEF463}" destId="{151199A4-FA3D-421C-987A-02A0CA1F7F3E}" srcOrd="0" destOrd="0" presId="urn:microsoft.com/office/officeart/2005/8/layout/target3"/>
    <dgm:cxn modelId="{85BCA48A-DA58-48ED-87FE-502BF04062BF}" srcId="{AC249B37-1E65-41E5-A2E1-2933E5C552AA}" destId="{C797266E-3B65-4C30-A91F-2CB8BDB83936}" srcOrd="0" destOrd="0" parTransId="{82935EB8-F99F-49E0-A78E-B87F325FA2C8}" sibTransId="{9C759F75-5847-438D-82B3-F840928E39E7}"/>
    <dgm:cxn modelId="{6828953A-43BD-4344-B0AB-C3B936002BB6}" type="presOf" srcId="{AC249B37-1E65-41E5-A2E1-2933E5C552AA}" destId="{60687708-306E-4418-A541-5974A8BF225B}" srcOrd="0" destOrd="0" presId="urn:microsoft.com/office/officeart/2005/8/layout/target3"/>
    <dgm:cxn modelId="{2D08EDF9-DFB9-41A0-85D2-35FEBED49E06}" type="presOf" srcId="{EC0893C9-465E-466A-9234-BA4B98948A2A}" destId="{A2265516-DE48-49AD-815D-5C5F92911D04}" srcOrd="1" destOrd="0" presId="urn:microsoft.com/office/officeart/2005/8/layout/target3"/>
    <dgm:cxn modelId="{D825D5FE-DEB7-4B06-B94B-38F54FC55AB0}" type="presParOf" srcId="{151199A4-FA3D-421C-987A-02A0CA1F7F3E}" destId="{DBC9B3C8-D271-4818-A1DD-D6ADCC71BFE0}" srcOrd="0" destOrd="0" presId="urn:microsoft.com/office/officeart/2005/8/layout/target3"/>
    <dgm:cxn modelId="{DC40047E-60B2-4F4D-8591-D67440395909}" type="presParOf" srcId="{151199A4-FA3D-421C-987A-02A0CA1F7F3E}" destId="{65A062C2-D1D2-4141-85DD-7824102402B1}" srcOrd="1" destOrd="0" presId="urn:microsoft.com/office/officeart/2005/8/layout/target3"/>
    <dgm:cxn modelId="{680A5F14-2265-45CC-B6C3-C7DED1B59270}" type="presParOf" srcId="{151199A4-FA3D-421C-987A-02A0CA1F7F3E}" destId="{60687708-306E-4418-A541-5974A8BF225B}" srcOrd="2" destOrd="0" presId="urn:microsoft.com/office/officeart/2005/8/layout/target3"/>
    <dgm:cxn modelId="{59696DA6-D833-4C36-B0B0-7AAA63532F85}" type="presParOf" srcId="{151199A4-FA3D-421C-987A-02A0CA1F7F3E}" destId="{9962FF0D-125A-4EAF-80A8-027EAD3562D9}" srcOrd="3" destOrd="0" presId="urn:microsoft.com/office/officeart/2005/8/layout/target3"/>
    <dgm:cxn modelId="{E66BD0DA-E016-40EE-BCAC-A8F610AB646F}" type="presParOf" srcId="{151199A4-FA3D-421C-987A-02A0CA1F7F3E}" destId="{C005BC19-5B08-4EB9-849C-F6F291B97F33}" srcOrd="4" destOrd="0" presId="urn:microsoft.com/office/officeart/2005/8/layout/target3"/>
    <dgm:cxn modelId="{F31DBCDA-0D78-4713-A665-794DF55FADC4}" type="presParOf" srcId="{151199A4-FA3D-421C-987A-02A0CA1F7F3E}" destId="{C5CECA8F-1A3C-41AE-9B09-8AA3145CE8CA}" srcOrd="5" destOrd="0" presId="urn:microsoft.com/office/officeart/2005/8/layout/target3"/>
    <dgm:cxn modelId="{994C404D-718C-4D6E-82F5-4FDF66EF4AF1}" type="presParOf" srcId="{151199A4-FA3D-421C-987A-02A0CA1F7F3E}" destId="{09673A00-ACB9-4FA1-9B2E-C66E0BF4E82E}" srcOrd="6" destOrd="0" presId="urn:microsoft.com/office/officeart/2005/8/layout/target3"/>
    <dgm:cxn modelId="{05964333-DFC7-498E-8DD8-F129F77224A1}" type="presParOf" srcId="{151199A4-FA3D-421C-987A-02A0CA1F7F3E}" destId="{A28990AE-EEB0-4008-8D21-0D593685D0AF}" srcOrd="7" destOrd="0" presId="urn:microsoft.com/office/officeart/2005/8/layout/target3"/>
    <dgm:cxn modelId="{88CA1D1E-00F3-48D6-8928-83DB48E4B326}" type="presParOf" srcId="{151199A4-FA3D-421C-987A-02A0CA1F7F3E}" destId="{A7B1048F-EAA1-4DC8-B405-2D513B055BEF}" srcOrd="8" destOrd="0" presId="urn:microsoft.com/office/officeart/2005/8/layout/target3"/>
    <dgm:cxn modelId="{A10F545E-57D6-4C2E-8038-7A976DEA6E05}" type="presParOf" srcId="{151199A4-FA3D-421C-987A-02A0CA1F7F3E}" destId="{6636BD34-EF75-4C27-8BB1-BE229103B420}" srcOrd="9" destOrd="0" presId="urn:microsoft.com/office/officeart/2005/8/layout/target3"/>
    <dgm:cxn modelId="{663145A9-5A31-4309-ADE2-48B9A53E4886}" type="presParOf" srcId="{151199A4-FA3D-421C-987A-02A0CA1F7F3E}" destId="{EAA5193A-58BF-481C-8995-A601211524EF}" srcOrd="10" destOrd="0" presId="urn:microsoft.com/office/officeart/2005/8/layout/target3"/>
    <dgm:cxn modelId="{EED8B19A-693F-4C93-8F33-8CE43192E3FB}" type="presParOf" srcId="{151199A4-FA3D-421C-987A-02A0CA1F7F3E}" destId="{A2265516-DE48-49AD-815D-5C5F92911D04}" srcOrd="11" destOrd="0" presId="urn:microsoft.com/office/officeart/2005/8/layout/target3"/>
    <dgm:cxn modelId="{E839833A-5C74-4535-B852-FBAC469CCBDB}" type="presParOf" srcId="{151199A4-FA3D-421C-987A-02A0CA1F7F3E}" destId="{C403ED35-231D-4344-82BA-6EB54784CB7C}" srcOrd="12" destOrd="0" presId="urn:microsoft.com/office/officeart/2005/8/layout/target3"/>
    <dgm:cxn modelId="{C4C5360E-1B43-4125-944D-2006EDC60B92}" type="presParOf" srcId="{151199A4-FA3D-421C-987A-02A0CA1F7F3E}" destId="{BA8F25D5-719C-4C87-B55E-6058A98C0A77}" srcOrd="13" destOrd="0" presId="urn:microsoft.com/office/officeart/2005/8/layout/target3"/>
    <dgm:cxn modelId="{17EF8021-F6D5-4DC2-8587-659C465F8FA3}" type="presParOf" srcId="{151199A4-FA3D-421C-987A-02A0CA1F7F3E}" destId="{2D9270F8-6389-4EBF-BA5B-1197709F896C}" srcOrd="14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jpe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46FC5-F070-4753-8644-DA296A17D2A6}" type="datetimeFigureOut">
              <a:rPr lang="ru-RU" smtClean="0"/>
              <a:pPr/>
              <a:t>17.02.2009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0638F-D17E-496E-B222-A8F3020D82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diagramData" Target="../diagrams/data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diagramData" Target="../diagrams/data3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diagramData" Target="../diagrams/data4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564360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elaxedIns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7200" b="1" dirty="0" smtClean="0">
                <a:ln w="11430"/>
                <a:solidFill>
                  <a:srgbClr val="00B0F0"/>
                </a:solidFill>
                <a:effectLst>
                  <a:glow rad="101600">
                    <a:schemeClr val="bg2">
                      <a:lumMod val="10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Иррациональные </a:t>
            </a:r>
            <a:r>
              <a:rPr lang="ru-RU" sz="7200" b="1" dirty="0" smtClean="0">
                <a:ln w="11430"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tx1">
                      <a:lumMod val="95000"/>
                      <a:lumOff val="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уравнения</a:t>
            </a:r>
            <a:endParaRPr lang="ru-RU" sz="7200" b="1" dirty="0">
              <a:ln w="11430"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glow rad="228600">
                  <a:schemeClr val="tx1">
                    <a:lumMod val="95000"/>
                    <a:lumOff val="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52"/>
            <a:ext cx="7000924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85000" lnSpcReduction="1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buNone/>
            </a:pPr>
            <a:endParaRPr lang="ru-RU" b="1" cap="all" dirty="0" smtClean="0">
              <a:ln/>
              <a:solidFill>
                <a:schemeClr val="tx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>
              <a:buNone/>
            </a:pPr>
            <a:r>
              <a:rPr lang="ru-RU" sz="4000" b="1" cap="all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b="1" cap="all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Все свое время я делил между</a:t>
            </a:r>
          </a:p>
          <a:p>
            <a:pPr>
              <a:buNone/>
            </a:pPr>
            <a:r>
              <a:rPr lang="ru-RU" sz="4000" b="1" cap="all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all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политикой и уравнениями.</a:t>
            </a:r>
          </a:p>
          <a:p>
            <a:pPr>
              <a:buNone/>
            </a:pPr>
            <a:r>
              <a:rPr lang="ru-RU" sz="4000" b="1" cap="all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Но уравнения, по-моему важнее,</a:t>
            </a:r>
          </a:p>
          <a:p>
            <a:pPr>
              <a:buNone/>
            </a:pPr>
            <a:r>
              <a:rPr lang="ru-RU" sz="4000" b="1" cap="all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Потому, что политика существует   только для данного момента,</a:t>
            </a:r>
          </a:p>
          <a:p>
            <a:pPr>
              <a:buNone/>
            </a:pPr>
            <a:r>
              <a:rPr lang="ru-RU" sz="4000" b="1" cap="all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А уравнения будут существовать вечно.</a:t>
            </a:r>
            <a:endParaRPr lang="ru-RU" sz="4000" b="1" cap="all" dirty="0">
              <a:ln>
                <a:solidFill>
                  <a:schemeClr val="tx1"/>
                </a:solidFill>
              </a:ln>
              <a:solidFill>
                <a:schemeClr val="tx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357166"/>
          <a:ext cx="8229600" cy="576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643042" y="571480"/>
          <a:ext cx="6215106" cy="5451475"/>
        </p:xfrm>
        <a:graphic>
          <a:graphicData uri="http://schemas.openxmlformats.org/presentationml/2006/ole">
            <p:oleObj spid="_x0000_s1026" name="Формула" r:id="rId3" imgW="901440" imgH="1549080" progId="Equation.3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Докажите, что уравнения не имеют корней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357290" y="1857364"/>
          <a:ext cx="4357718" cy="1214446"/>
        </p:xfrm>
        <a:graphic>
          <a:graphicData uri="http://schemas.openxmlformats.org/presentationml/2006/ole">
            <p:oleObj spid="_x0000_s17410" name="Формула" r:id="rId7" imgW="952200" imgH="2538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143240" y="3929066"/>
          <a:ext cx="5214974" cy="1071570"/>
        </p:xfrm>
        <a:graphic>
          <a:graphicData uri="http://schemas.openxmlformats.org/presentationml/2006/ole">
            <p:oleObj spid="_x0000_s17411" name="Формула" r:id="rId8" imgW="12445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  <a:scene3d>
              <a:camera prst="perspectiveRelaxedModerately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в уравнении переменная содержится под знаком квадратного корня, уравнение называют иррациональным.</a:t>
            </a:r>
            <a:endParaRPr lang="ru-RU" sz="54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  <a:ln w="7620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5400" b="1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Уметь решать иррациональные уравнения- значит, уметь избавиться от входящих в них радикалов, т.е. сводить их к уравнениям, радикалов не содержащих.</a:t>
            </a:r>
            <a:endParaRPr lang="ru-RU" sz="54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войная стрелка влево/вправо 5"/>
          <p:cNvSpPr/>
          <p:nvPr/>
        </p:nvSpPr>
        <p:spPr>
          <a:xfrm>
            <a:off x="357158" y="571480"/>
            <a:ext cx="8643998" cy="5214974"/>
          </a:xfrm>
          <a:prstGeom prst="leftRightArrow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428728" y="2214554"/>
          <a:ext cx="6715172" cy="1928826"/>
        </p:xfrm>
        <a:graphic>
          <a:graphicData uri="http://schemas.openxmlformats.org/presentationml/2006/ole">
            <p:oleObj spid="_x0000_s18435" name="Формула" r:id="rId3" imgW="13204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</a:p>
          <a:p>
            <a:pPr>
              <a:buNone/>
            </a:pPr>
            <a:r>
              <a:rPr lang="ru-RU" sz="4800" dirty="0" smtClean="0"/>
              <a:t>               </a:t>
            </a:r>
            <a:r>
              <a:rPr lang="en-US" sz="4800" dirty="0" smtClean="0"/>
              <a:t>4x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-9x+2=x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-4x+4</a:t>
            </a:r>
            <a:endParaRPr lang="ru-RU" sz="4800" dirty="0" smtClean="0"/>
          </a:p>
          <a:p>
            <a:pPr>
              <a:buNone/>
            </a:pPr>
            <a:r>
              <a:rPr lang="ru-RU" sz="4800" dirty="0" smtClean="0"/>
              <a:t>                    </a:t>
            </a:r>
            <a:r>
              <a:rPr lang="en-US" sz="4800" dirty="0" smtClean="0"/>
              <a:t>3x</a:t>
            </a:r>
            <a:r>
              <a:rPr lang="en-US" sz="4800" baseline="30000" dirty="0" smtClean="0"/>
              <a:t>2</a:t>
            </a:r>
            <a:r>
              <a:rPr lang="en-US" sz="4800" dirty="0" smtClean="0"/>
              <a:t>-5x-2=0</a:t>
            </a:r>
            <a:endParaRPr lang="ru-RU" sz="4800" dirty="0" smtClean="0"/>
          </a:p>
          <a:p>
            <a:pPr>
              <a:buNone/>
            </a:pPr>
            <a:r>
              <a:rPr lang="ru-RU" sz="4800" dirty="0" smtClean="0"/>
              <a:t>                  </a:t>
            </a:r>
            <a:r>
              <a:rPr lang="en-US" sz="4800" dirty="0" smtClean="0"/>
              <a:t>D=25+24=49</a:t>
            </a:r>
            <a:endParaRPr lang="ru-RU" sz="4800" dirty="0" smtClean="0"/>
          </a:p>
          <a:p>
            <a:pPr>
              <a:buNone/>
            </a:pPr>
            <a:r>
              <a:rPr lang="ru-RU" sz="4800" dirty="0" smtClean="0"/>
              <a:t>             </a:t>
            </a:r>
          </a:p>
          <a:p>
            <a:pPr>
              <a:buNone/>
            </a:pPr>
            <a:r>
              <a:rPr lang="en-US" sz="4800" dirty="0" smtClean="0"/>
              <a:t> </a:t>
            </a:r>
            <a:endParaRPr lang="ru-RU" sz="4800" dirty="0" smtClean="0"/>
          </a:p>
          <a:p>
            <a:pPr algn="ctr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857356" y="4000504"/>
          <a:ext cx="1785950" cy="1073156"/>
        </p:xfrm>
        <a:graphic>
          <a:graphicData uri="http://schemas.openxmlformats.org/presentationml/2006/ole">
            <p:oleObj spid="_x0000_s28674" name="Формула" r:id="rId3" imgW="393480" imgH="21564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5214942" y="3571876"/>
          <a:ext cx="1928826" cy="1785950"/>
        </p:xfrm>
        <a:graphic>
          <a:graphicData uri="http://schemas.openxmlformats.org/presentationml/2006/ole">
            <p:oleObj spid="_x0000_s28675" name="Формула" r:id="rId4" imgW="5331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ерфолента 6"/>
          <p:cNvSpPr/>
          <p:nvPr/>
        </p:nvSpPr>
        <p:spPr>
          <a:xfrm>
            <a:off x="214282" y="1285860"/>
            <a:ext cx="8786874" cy="3786214"/>
          </a:xfrm>
          <a:prstGeom prst="flowChartPunchedTape">
            <a:avLst/>
          </a:prstGeom>
          <a:solidFill>
            <a:srgbClr val="00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ChangeAspect="1"/>
          </p:cNvGraphicFramePr>
          <p:nvPr>
            <p:ph idx="1"/>
          </p:nvPr>
        </p:nvGraphicFramePr>
        <p:xfrm>
          <a:off x="142844" y="2428868"/>
          <a:ext cx="8572560" cy="1643074"/>
        </p:xfrm>
        <a:graphic>
          <a:graphicData uri="http://schemas.openxmlformats.org/presentationml/2006/ole">
            <p:oleObj spid="_x0000_s21506" name="Формула" r:id="rId3" imgW="17776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Уравнения вида                          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pPr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называют простейшими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иррациональными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уравнениями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500298" y="1214422"/>
          <a:ext cx="2857520" cy="857256"/>
        </p:xfrm>
        <a:graphic>
          <a:graphicData uri="http://schemas.openxmlformats.org/presentationml/2006/ole">
            <p:oleObj spid="_x0000_s22530" name="Формула" r:id="rId3" imgW="888840" imgH="25380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428860" y="2214554"/>
          <a:ext cx="3143272" cy="928694"/>
        </p:xfrm>
        <a:graphic>
          <a:graphicData uri="http://schemas.openxmlformats.org/presentationml/2006/ole">
            <p:oleObj spid="_x0000_s22531" name="Формула" r:id="rId4" imgW="100296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285728"/>
          <a:ext cx="8786874" cy="584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928662" y="2143116"/>
          <a:ext cx="3214710" cy="1285884"/>
        </p:xfrm>
        <a:graphic>
          <a:graphicData uri="http://schemas.openxmlformats.org/presentationml/2006/ole">
            <p:oleObj spid="_x0000_s23554" name="Формула" r:id="rId7" imgW="850680" imgH="2412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714876" y="2714620"/>
          <a:ext cx="3286148" cy="1285884"/>
        </p:xfrm>
        <a:graphic>
          <a:graphicData uri="http://schemas.openxmlformats.org/presentationml/2006/ole">
            <p:oleObj spid="_x0000_s23555" name="Формула" r:id="rId8" imgW="1041120" imgH="26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4038600" cy="5483245"/>
          </a:xfrm>
        </p:spPr>
        <p:txBody>
          <a:bodyPr>
            <a:normAutofit/>
            <a:scene3d>
              <a:camera prst="isometricOffAxis1Righ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44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Вариант 1</a:t>
            </a:r>
          </a:p>
          <a:p>
            <a:pPr algn="ctr">
              <a:buNone/>
            </a:pPr>
            <a:endParaRPr lang="ru-RU" sz="4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642918"/>
            <a:ext cx="4038600" cy="5483245"/>
          </a:xfrm>
        </p:spPr>
        <p:txBody>
          <a:bodyPr>
            <a:normAutofit/>
            <a:scene3d>
              <a:camera prst="perspectiveHeroicExtremeLeftFacing"/>
              <a:lightRig rig="threePt" dir="t"/>
            </a:scene3d>
          </a:bodyPr>
          <a:lstStyle/>
          <a:p>
            <a:pPr algn="ctr">
              <a:buNone/>
            </a:pP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Вариант 2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571472" y="1571612"/>
          <a:ext cx="3929090" cy="1214446"/>
        </p:xfrm>
        <a:graphic>
          <a:graphicData uri="http://schemas.openxmlformats.org/presentationml/2006/ole">
            <p:oleObj spid="_x0000_s24579" name="Формула" r:id="rId3" imgW="1066680" imgH="2412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85720" y="3500438"/>
          <a:ext cx="4286280" cy="1214446"/>
        </p:xfrm>
        <a:graphic>
          <a:graphicData uri="http://schemas.openxmlformats.org/presentationml/2006/ole">
            <p:oleObj spid="_x0000_s24580" name="Формула" r:id="rId4" imgW="1282680" imgH="24120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5143504" y="1571612"/>
          <a:ext cx="3714776" cy="1285884"/>
        </p:xfrm>
        <a:graphic>
          <a:graphicData uri="http://schemas.openxmlformats.org/presentationml/2006/ole">
            <p:oleObj spid="_x0000_s24581" name="Формула" r:id="rId5" imgW="1054080" imgH="24120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5072066" y="3500438"/>
          <a:ext cx="3929090" cy="1214446"/>
        </p:xfrm>
        <a:graphic>
          <a:graphicData uri="http://schemas.openxmlformats.org/presentationml/2006/ole">
            <p:oleObj spid="_x0000_s24582" name="Формула" r:id="rId6" imgW="128268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48324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Ответы</a:t>
            </a:r>
          </a:p>
          <a:p>
            <a:pPr>
              <a:buNone/>
            </a:pP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вариант 1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вариант 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66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1) 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x=-3               1) x=-1</a:t>
            </a:r>
          </a:p>
          <a:p>
            <a:pPr>
              <a:buNone/>
            </a:pPr>
            <a:endParaRPr lang="en-US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66CC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2) x=1                 2) x=3</a:t>
            </a:r>
            <a:r>
              <a:rPr lang="ru-RU" sz="48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,5</a:t>
            </a:r>
            <a:endParaRPr lang="ru-RU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571500"/>
          <a:ext cx="8229600" cy="555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357554" y="1071546"/>
          <a:ext cx="4857784" cy="1071562"/>
        </p:xfrm>
        <a:graphic>
          <a:graphicData uri="http://schemas.openxmlformats.org/presentationml/2006/ole">
            <p:oleObj spid="_x0000_s25602" name="Формула" r:id="rId7" imgW="1282680" imgH="2664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357554" y="2428868"/>
          <a:ext cx="4572032" cy="1071570"/>
        </p:xfrm>
        <a:graphic>
          <a:graphicData uri="http://schemas.openxmlformats.org/presentationml/2006/ole">
            <p:oleObj spid="_x0000_s25603" name="Формула" r:id="rId8" imgW="1015920" imgH="24120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3357554" y="4000504"/>
          <a:ext cx="5143536" cy="1071570"/>
        </p:xfrm>
        <a:graphic>
          <a:graphicData uri="http://schemas.openxmlformats.org/presentationml/2006/ole">
            <p:oleObj spid="_x0000_s25604" name="Формула" r:id="rId9" imgW="1536480" imgH="26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1571604" y="1643050"/>
          <a:ext cx="5976958" cy="1143008"/>
        </p:xfrm>
        <a:graphic>
          <a:graphicData uri="http://schemas.openxmlformats.org/presentationml/2006/ole">
            <p:oleObj spid="_x0000_s26626" name="Формула" r:id="rId3" imgW="1168200" imgH="26640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500166" y="3000372"/>
          <a:ext cx="5857916" cy="1049344"/>
        </p:xfrm>
        <a:graphic>
          <a:graphicData uri="http://schemas.openxmlformats.org/presentationml/2006/ole">
            <p:oleObj spid="_x0000_s26627" name="Формула" r:id="rId4" imgW="1371600" imgH="2412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643042" y="4286256"/>
          <a:ext cx="5643602" cy="1143008"/>
        </p:xfrm>
        <a:graphic>
          <a:graphicData uri="http://schemas.openxmlformats.org/presentationml/2006/ole">
            <p:oleObj spid="_x0000_s26628" name="Формула" r:id="rId5" imgW="1091880" imgH="26640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360</TotalTime>
  <Words>153</Words>
  <Application>Microsoft Office PowerPoint</Application>
  <PresentationFormat>Экран (4:3)</PresentationFormat>
  <Paragraphs>37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Формула</vt:lpstr>
      <vt:lpstr>Иррациональные уравнения</vt:lpstr>
      <vt:lpstr>Слайд 2</vt:lpstr>
      <vt:lpstr>Слайд 3</vt:lpstr>
      <vt:lpstr>Слайд 4</vt:lpstr>
      <vt:lpstr>Слайд 5</vt:lpstr>
      <vt:lpstr>Докажите, что уравнения не имеют корней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Домашнее задание</vt:lpstr>
    </vt:vector>
  </TitlesOfParts>
  <Company>KL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Иррациональные уравнения</dc:title>
  <dc:creator>Customer</dc:creator>
  <cp:lastModifiedBy>Customer</cp:lastModifiedBy>
  <cp:revision>41</cp:revision>
  <dcterms:created xsi:type="dcterms:W3CDTF">2009-02-07T11:31:35Z</dcterms:created>
  <dcterms:modified xsi:type="dcterms:W3CDTF">2009-02-17T15:47:45Z</dcterms:modified>
</cp:coreProperties>
</file>